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88" r:id="rId2"/>
    <p:sldId id="274" r:id="rId3"/>
    <p:sldId id="273" r:id="rId4"/>
    <p:sldId id="275" r:id="rId5"/>
    <p:sldId id="304" r:id="rId6"/>
    <p:sldId id="276" r:id="rId7"/>
    <p:sldId id="306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277" r:id="rId16"/>
    <p:sldId id="285" r:id="rId17"/>
    <p:sldId id="278" r:id="rId18"/>
    <p:sldId id="295" r:id="rId19"/>
    <p:sldId id="296" r:id="rId20"/>
    <p:sldId id="297" r:id="rId21"/>
    <p:sldId id="298" r:id="rId22"/>
    <p:sldId id="279" r:id="rId23"/>
    <p:sldId id="289" r:id="rId24"/>
    <p:sldId id="290" r:id="rId25"/>
    <p:sldId id="294" r:id="rId26"/>
    <p:sldId id="291" r:id="rId27"/>
    <p:sldId id="293" r:id="rId28"/>
    <p:sldId id="292" r:id="rId29"/>
    <p:sldId id="284" r:id="rId30"/>
    <p:sldId id="299" r:id="rId31"/>
    <p:sldId id="300" r:id="rId32"/>
    <p:sldId id="301" r:id="rId33"/>
    <p:sldId id="307" r:id="rId34"/>
    <p:sldId id="308" r:id="rId35"/>
    <p:sldId id="309" r:id="rId36"/>
    <p:sldId id="310" r:id="rId37"/>
    <p:sldId id="311" r:id="rId38"/>
    <p:sldId id="302" r:id="rId39"/>
    <p:sldId id="303" r:id="rId40"/>
    <p:sldId id="312" r:id="rId41"/>
    <p:sldId id="313" r:id="rId42"/>
    <p:sldId id="314" r:id="rId43"/>
    <p:sldId id="305" r:id="rId44"/>
    <p:sldId id="315" r:id="rId45"/>
    <p:sldId id="316" r:id="rId46"/>
    <p:sldId id="317" r:id="rId47"/>
    <p:sldId id="318" r:id="rId48"/>
    <p:sldId id="319" r:id="rId49"/>
    <p:sldId id="286" r:id="rId50"/>
    <p:sldId id="328" r:id="rId51"/>
    <p:sldId id="333" r:id="rId52"/>
    <p:sldId id="329" r:id="rId53"/>
    <p:sldId id="330" r:id="rId54"/>
    <p:sldId id="331" r:id="rId55"/>
    <p:sldId id="332" r:id="rId56"/>
    <p:sldId id="327" r:id="rId5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723"/>
    <a:srgbClr val="F3EBF4"/>
    <a:srgbClr val="5C418D"/>
    <a:srgbClr val="005473"/>
    <a:srgbClr val="76000B"/>
    <a:srgbClr val="9E000F"/>
    <a:srgbClr val="FF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BB494-5450-5444-B81B-056577B34CE5}" v="89" dt="2023-05-23T14:25:03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971"/>
  </p:normalViewPr>
  <p:slideViewPr>
    <p:cSldViewPr snapToGrid="0">
      <p:cViewPr varScale="1">
        <p:scale>
          <a:sx n="129" d="100"/>
          <a:sy n="129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2E869-4CED-C841-9027-3F75142CB71B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07CC3-F152-FB44-AE18-A54DBAE9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03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5C229-9863-1E41-838B-E582139B5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11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76D24-3B2E-1947-B2D9-8DDE39F076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1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77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48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57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53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8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26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C5C229-9863-1E41-838B-E582139B5D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602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www.pulumi.com</a:t>
            </a:r>
            <a:r>
              <a:rPr lang="en-US" dirty="0"/>
              <a:t>/</a:t>
            </a:r>
            <a:r>
              <a:rPr lang="en-US" dirty="0" err="1"/>
              <a:t>crosscode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3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www.pulumi.com</a:t>
            </a:r>
            <a:r>
              <a:rPr lang="en-US" dirty="0"/>
              <a:t>/</a:t>
            </a:r>
            <a:r>
              <a:rPr lang="en-US" dirty="0" err="1"/>
              <a:t>crosscode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4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www.pulumi.com</a:t>
            </a:r>
            <a:r>
              <a:rPr lang="en-US" dirty="0"/>
              <a:t>/</a:t>
            </a:r>
            <a:r>
              <a:rPr lang="en-US" dirty="0" err="1"/>
              <a:t>crosscode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58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www.pulumi.com</a:t>
            </a:r>
            <a:r>
              <a:rPr lang="en-US" dirty="0"/>
              <a:t>/</a:t>
            </a:r>
            <a:r>
              <a:rPr lang="en-US" dirty="0" err="1"/>
              <a:t>crosscode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71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www.pulumi.com</a:t>
            </a:r>
            <a:r>
              <a:rPr lang="en-US" dirty="0"/>
              <a:t>/</a:t>
            </a:r>
            <a:r>
              <a:rPr lang="en-US" dirty="0" err="1"/>
              <a:t>crosscode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40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www.pulumi.com</a:t>
            </a:r>
            <a:r>
              <a:rPr lang="en-US" dirty="0"/>
              <a:t>/</a:t>
            </a:r>
            <a:r>
              <a:rPr lang="en-US" dirty="0" err="1"/>
              <a:t>crosscode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3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www.pulumi.com</a:t>
            </a:r>
            <a:r>
              <a:rPr lang="en-US" dirty="0"/>
              <a:t>/</a:t>
            </a:r>
            <a:r>
              <a:rPr lang="en-US" dirty="0" err="1"/>
              <a:t>crosscode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7CC3-F152-FB44-AE18-A54DBAE951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7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1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1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14E48A-9DD1-A75A-839A-3DFE3D490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262122" y="-693844"/>
            <a:ext cx="12716243" cy="8245687"/>
          </a:xfrm>
          <a:prstGeom prst="rect">
            <a:avLst/>
          </a:prstGeom>
          <a:solidFill>
            <a:srgbClr val="E9D7AF"/>
          </a:solidFill>
        </p:spPr>
      </p:pic>
      <p:sp>
        <p:nvSpPr>
          <p:cNvPr id="43" name="Google Shape;43;p4"/>
          <p:cNvSpPr txBox="1">
            <a:spLocks noGrp="1"/>
          </p:cNvSpPr>
          <p:nvPr>
            <p:ph type="ctrTitle"/>
          </p:nvPr>
        </p:nvSpPr>
        <p:spPr>
          <a:xfrm>
            <a:off x="946967" y="484900"/>
            <a:ext cx="10298000" cy="107480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946967" y="1879700"/>
            <a:ext cx="6321200" cy="20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09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6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61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4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oogle Shape;138;p25">
            <a:extLst>
              <a:ext uri="{FF2B5EF4-FFF2-40B4-BE49-F238E27FC236}">
                <a16:creationId xmlns:a16="http://schemas.microsoft.com/office/drawing/2014/main" id="{C7C09B63-5C1E-64B3-62D8-18F756BE578E}"/>
              </a:ext>
            </a:extLst>
          </p:cNvPr>
          <p:cNvSpPr/>
          <p:nvPr userDrawn="1"/>
        </p:nvSpPr>
        <p:spPr>
          <a:xfrm>
            <a:off x="838200" y="1641075"/>
            <a:ext cx="2077773" cy="49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BF2A"/>
              </a:gs>
              <a:gs pos="13000">
                <a:srgbClr val="F26E7E"/>
              </a:gs>
              <a:gs pos="38000">
                <a:srgbClr val="BE5188"/>
              </a:gs>
              <a:gs pos="54000">
                <a:srgbClr val="8A3391"/>
              </a:gs>
              <a:gs pos="74000">
                <a:srgbClr val="805AC3"/>
              </a:gs>
              <a:gs pos="100000">
                <a:srgbClr val="7682F4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867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4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5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34752-7E46-D543-8286-80F9727670DF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551E5-8CD5-7D42-A00C-787A99F77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73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miko" pitchFamily="2" charset="77"/>
          <a:ea typeface="+mn-ea"/>
          <a:cs typeface="Amiko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iko" pitchFamily="2" charset="77"/>
          <a:ea typeface="+mn-ea"/>
          <a:cs typeface="Amiko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miko" pitchFamily="2" charset="77"/>
          <a:ea typeface="+mn-ea"/>
          <a:cs typeface="Amiko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iko" pitchFamily="2" charset="77"/>
          <a:ea typeface="+mn-ea"/>
          <a:cs typeface="Amiko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iko" pitchFamily="2" charset="77"/>
          <a:ea typeface="+mn-ea"/>
          <a:cs typeface="Amiko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image" Target="../media/image13.png"/><Relationship Id="rId42" Type="http://schemas.openxmlformats.org/officeDocument/2006/relationships/image" Target="../media/image111.png"/><Relationship Id="rId47" Type="http://schemas.openxmlformats.org/officeDocument/2006/relationships/image" Target="../media/image73.png"/><Relationship Id="rId63" Type="http://schemas.openxmlformats.org/officeDocument/2006/relationships/image" Target="../media/image117.png"/><Relationship Id="rId68" Type="http://schemas.openxmlformats.org/officeDocument/2006/relationships/image" Target="../media/image122.png"/><Relationship Id="rId84" Type="http://schemas.openxmlformats.org/officeDocument/2006/relationships/image" Target="../media/image61.png"/><Relationship Id="rId89" Type="http://schemas.openxmlformats.org/officeDocument/2006/relationships/image" Target="../media/image131.png"/><Relationship Id="rId16" Type="http://schemas.openxmlformats.org/officeDocument/2006/relationships/image" Target="../media/image36.png"/><Relationship Id="rId11" Type="http://schemas.openxmlformats.org/officeDocument/2006/relationships/image" Target="../media/image31.png"/><Relationship Id="rId32" Type="http://schemas.openxmlformats.org/officeDocument/2006/relationships/image" Target="../media/image22.png"/><Relationship Id="rId37" Type="http://schemas.openxmlformats.org/officeDocument/2006/relationships/image" Target="../media/image7.png"/><Relationship Id="rId53" Type="http://schemas.openxmlformats.org/officeDocument/2006/relationships/image" Target="../media/image81.png"/><Relationship Id="rId58" Type="http://schemas.openxmlformats.org/officeDocument/2006/relationships/image" Target="../media/image57.png"/><Relationship Id="rId74" Type="http://schemas.openxmlformats.org/officeDocument/2006/relationships/image" Target="../media/image99.png"/><Relationship Id="rId79" Type="http://schemas.openxmlformats.org/officeDocument/2006/relationships/image" Target="../media/image85.png"/><Relationship Id="rId5" Type="http://schemas.openxmlformats.org/officeDocument/2006/relationships/image" Target="../media/image102.png"/><Relationship Id="rId90" Type="http://schemas.openxmlformats.org/officeDocument/2006/relationships/image" Target="../media/image132.png"/><Relationship Id="rId14" Type="http://schemas.openxmlformats.org/officeDocument/2006/relationships/image" Target="../media/image35.png"/><Relationship Id="rId22" Type="http://schemas.openxmlformats.org/officeDocument/2006/relationships/image" Target="../media/image14.png"/><Relationship Id="rId27" Type="http://schemas.openxmlformats.org/officeDocument/2006/relationships/image" Target="../media/image108.png"/><Relationship Id="rId30" Type="http://schemas.openxmlformats.org/officeDocument/2006/relationships/image" Target="../media/image20.png"/><Relationship Id="rId35" Type="http://schemas.openxmlformats.org/officeDocument/2006/relationships/image" Target="../media/image27.png"/><Relationship Id="rId43" Type="http://schemas.openxmlformats.org/officeDocument/2006/relationships/image" Target="../media/image112.png"/><Relationship Id="rId48" Type="http://schemas.openxmlformats.org/officeDocument/2006/relationships/image" Target="../media/image113.png"/><Relationship Id="rId56" Type="http://schemas.openxmlformats.org/officeDocument/2006/relationships/image" Target="../media/image49.png"/><Relationship Id="rId64" Type="http://schemas.openxmlformats.org/officeDocument/2006/relationships/image" Target="../media/image118.png"/><Relationship Id="rId69" Type="http://schemas.openxmlformats.org/officeDocument/2006/relationships/image" Target="../media/image94.png"/><Relationship Id="rId77" Type="http://schemas.openxmlformats.org/officeDocument/2006/relationships/image" Target="../media/image83.png"/><Relationship Id="rId8" Type="http://schemas.openxmlformats.org/officeDocument/2006/relationships/image" Target="../media/image105.png"/><Relationship Id="rId51" Type="http://schemas.openxmlformats.org/officeDocument/2006/relationships/image" Target="../media/image77.png"/><Relationship Id="rId72" Type="http://schemas.openxmlformats.org/officeDocument/2006/relationships/image" Target="../media/image124.png"/><Relationship Id="rId80" Type="http://schemas.openxmlformats.org/officeDocument/2006/relationships/image" Target="../media/image86.png"/><Relationship Id="rId85" Type="http://schemas.openxmlformats.org/officeDocument/2006/relationships/image" Target="../media/image127.png"/><Relationship Id="rId3" Type="http://schemas.openxmlformats.org/officeDocument/2006/relationships/image" Target="../media/image91.png"/><Relationship Id="rId12" Type="http://schemas.openxmlformats.org/officeDocument/2006/relationships/image" Target="../media/image32.png"/><Relationship Id="rId17" Type="http://schemas.openxmlformats.org/officeDocument/2006/relationships/image" Target="../media/image107.png"/><Relationship Id="rId25" Type="http://schemas.openxmlformats.org/officeDocument/2006/relationships/image" Target="../media/image18.png"/><Relationship Id="rId33" Type="http://schemas.openxmlformats.org/officeDocument/2006/relationships/image" Target="../media/image23.png"/><Relationship Id="rId38" Type="http://schemas.openxmlformats.org/officeDocument/2006/relationships/image" Target="../media/image8.png"/><Relationship Id="rId46" Type="http://schemas.openxmlformats.org/officeDocument/2006/relationships/image" Target="../media/image80.png"/><Relationship Id="rId59" Type="http://schemas.openxmlformats.org/officeDocument/2006/relationships/image" Target="../media/image46.png"/><Relationship Id="rId67" Type="http://schemas.openxmlformats.org/officeDocument/2006/relationships/image" Target="../media/image121.png"/><Relationship Id="rId20" Type="http://schemas.openxmlformats.org/officeDocument/2006/relationships/image" Target="../media/image12.png"/><Relationship Id="rId41" Type="http://schemas.openxmlformats.org/officeDocument/2006/relationships/image" Target="../media/image110.png"/><Relationship Id="rId54" Type="http://schemas.openxmlformats.org/officeDocument/2006/relationships/image" Target="../media/image115.png"/><Relationship Id="rId62" Type="http://schemas.openxmlformats.org/officeDocument/2006/relationships/image" Target="../media/image55.png"/><Relationship Id="rId70" Type="http://schemas.openxmlformats.org/officeDocument/2006/relationships/image" Target="../media/image123.png"/><Relationship Id="rId75" Type="http://schemas.openxmlformats.org/officeDocument/2006/relationships/image" Target="../media/image125.png"/><Relationship Id="rId83" Type="http://schemas.openxmlformats.org/officeDocument/2006/relationships/image" Target="../media/image126.png"/><Relationship Id="rId88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5" Type="http://schemas.openxmlformats.org/officeDocument/2006/relationships/image" Target="../media/image106.png"/><Relationship Id="rId23" Type="http://schemas.openxmlformats.org/officeDocument/2006/relationships/image" Target="../media/image15.png"/><Relationship Id="rId28" Type="http://schemas.openxmlformats.org/officeDocument/2006/relationships/image" Target="../media/image24.png"/><Relationship Id="rId36" Type="http://schemas.openxmlformats.org/officeDocument/2006/relationships/image" Target="../media/image6.png"/><Relationship Id="rId49" Type="http://schemas.openxmlformats.org/officeDocument/2006/relationships/image" Target="../media/image114.png"/><Relationship Id="rId57" Type="http://schemas.openxmlformats.org/officeDocument/2006/relationships/image" Target="../media/image116.png"/><Relationship Id="rId10" Type="http://schemas.openxmlformats.org/officeDocument/2006/relationships/image" Target="../media/image30.png"/><Relationship Id="rId31" Type="http://schemas.openxmlformats.org/officeDocument/2006/relationships/image" Target="../media/image21.png"/><Relationship Id="rId44" Type="http://schemas.openxmlformats.org/officeDocument/2006/relationships/image" Target="../media/image74.png"/><Relationship Id="rId52" Type="http://schemas.openxmlformats.org/officeDocument/2006/relationships/image" Target="../media/image78.png"/><Relationship Id="rId60" Type="http://schemas.openxmlformats.org/officeDocument/2006/relationships/image" Target="../media/image50.png"/><Relationship Id="rId65" Type="http://schemas.openxmlformats.org/officeDocument/2006/relationships/image" Target="../media/image119.png"/><Relationship Id="rId73" Type="http://schemas.openxmlformats.org/officeDocument/2006/relationships/image" Target="../media/image98.png"/><Relationship Id="rId78" Type="http://schemas.openxmlformats.org/officeDocument/2006/relationships/image" Target="../media/image84.png"/><Relationship Id="rId81" Type="http://schemas.openxmlformats.org/officeDocument/2006/relationships/image" Target="../media/image87.png"/><Relationship Id="rId86" Type="http://schemas.openxmlformats.org/officeDocument/2006/relationships/image" Target="../media/image128.png"/><Relationship Id="rId4" Type="http://schemas.openxmlformats.org/officeDocument/2006/relationships/image" Target="../media/image101.png"/><Relationship Id="rId9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39" Type="http://schemas.openxmlformats.org/officeDocument/2006/relationships/image" Target="../media/image11.png"/><Relationship Id="rId34" Type="http://schemas.openxmlformats.org/officeDocument/2006/relationships/image" Target="../media/image25.png"/><Relationship Id="rId50" Type="http://schemas.openxmlformats.org/officeDocument/2006/relationships/image" Target="../media/image76.png"/><Relationship Id="rId55" Type="http://schemas.openxmlformats.org/officeDocument/2006/relationships/image" Target="../media/image60.png"/><Relationship Id="rId76" Type="http://schemas.openxmlformats.org/officeDocument/2006/relationships/image" Target="../media/image82.png"/><Relationship Id="rId7" Type="http://schemas.openxmlformats.org/officeDocument/2006/relationships/image" Target="../media/image104.png"/><Relationship Id="rId71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26.png"/><Relationship Id="rId24" Type="http://schemas.openxmlformats.org/officeDocument/2006/relationships/image" Target="../media/image16.png"/><Relationship Id="rId40" Type="http://schemas.openxmlformats.org/officeDocument/2006/relationships/image" Target="../media/image109.png"/><Relationship Id="rId45" Type="http://schemas.openxmlformats.org/officeDocument/2006/relationships/image" Target="../media/image75.png"/><Relationship Id="rId66" Type="http://schemas.openxmlformats.org/officeDocument/2006/relationships/image" Target="../media/image120.png"/><Relationship Id="rId87" Type="http://schemas.openxmlformats.org/officeDocument/2006/relationships/image" Target="../media/image129.png"/><Relationship Id="rId61" Type="http://schemas.openxmlformats.org/officeDocument/2006/relationships/image" Target="../media/image52.png"/><Relationship Id="rId82" Type="http://schemas.openxmlformats.org/officeDocument/2006/relationships/image" Target="../media/image58.png"/><Relationship Id="rId1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image" Target="../media/image13.png"/><Relationship Id="rId42" Type="http://schemas.openxmlformats.org/officeDocument/2006/relationships/image" Target="../media/image111.png"/><Relationship Id="rId47" Type="http://schemas.openxmlformats.org/officeDocument/2006/relationships/image" Target="../media/image73.png"/><Relationship Id="rId63" Type="http://schemas.openxmlformats.org/officeDocument/2006/relationships/image" Target="../media/image117.png"/><Relationship Id="rId68" Type="http://schemas.openxmlformats.org/officeDocument/2006/relationships/image" Target="../media/image122.png"/><Relationship Id="rId84" Type="http://schemas.openxmlformats.org/officeDocument/2006/relationships/image" Target="../media/image61.png"/><Relationship Id="rId89" Type="http://schemas.openxmlformats.org/officeDocument/2006/relationships/image" Target="../media/image131.png"/><Relationship Id="rId16" Type="http://schemas.openxmlformats.org/officeDocument/2006/relationships/image" Target="../media/image36.png"/><Relationship Id="rId11" Type="http://schemas.openxmlformats.org/officeDocument/2006/relationships/image" Target="../media/image31.png"/><Relationship Id="rId32" Type="http://schemas.openxmlformats.org/officeDocument/2006/relationships/image" Target="../media/image22.png"/><Relationship Id="rId37" Type="http://schemas.openxmlformats.org/officeDocument/2006/relationships/image" Target="../media/image7.png"/><Relationship Id="rId53" Type="http://schemas.openxmlformats.org/officeDocument/2006/relationships/image" Target="../media/image81.png"/><Relationship Id="rId58" Type="http://schemas.openxmlformats.org/officeDocument/2006/relationships/image" Target="../media/image57.png"/><Relationship Id="rId74" Type="http://schemas.openxmlformats.org/officeDocument/2006/relationships/image" Target="../media/image99.png"/><Relationship Id="rId79" Type="http://schemas.openxmlformats.org/officeDocument/2006/relationships/image" Target="../media/image85.png"/><Relationship Id="rId5" Type="http://schemas.openxmlformats.org/officeDocument/2006/relationships/image" Target="../media/image102.png"/><Relationship Id="rId90" Type="http://schemas.openxmlformats.org/officeDocument/2006/relationships/image" Target="../media/image132.png"/><Relationship Id="rId14" Type="http://schemas.openxmlformats.org/officeDocument/2006/relationships/image" Target="../media/image35.png"/><Relationship Id="rId22" Type="http://schemas.openxmlformats.org/officeDocument/2006/relationships/image" Target="../media/image14.png"/><Relationship Id="rId27" Type="http://schemas.openxmlformats.org/officeDocument/2006/relationships/image" Target="../media/image108.png"/><Relationship Id="rId30" Type="http://schemas.openxmlformats.org/officeDocument/2006/relationships/image" Target="../media/image20.png"/><Relationship Id="rId35" Type="http://schemas.openxmlformats.org/officeDocument/2006/relationships/image" Target="../media/image27.png"/><Relationship Id="rId43" Type="http://schemas.openxmlformats.org/officeDocument/2006/relationships/image" Target="../media/image112.png"/><Relationship Id="rId48" Type="http://schemas.openxmlformats.org/officeDocument/2006/relationships/image" Target="../media/image113.png"/><Relationship Id="rId56" Type="http://schemas.openxmlformats.org/officeDocument/2006/relationships/image" Target="../media/image49.png"/><Relationship Id="rId64" Type="http://schemas.openxmlformats.org/officeDocument/2006/relationships/image" Target="../media/image118.png"/><Relationship Id="rId69" Type="http://schemas.openxmlformats.org/officeDocument/2006/relationships/image" Target="../media/image94.png"/><Relationship Id="rId77" Type="http://schemas.openxmlformats.org/officeDocument/2006/relationships/image" Target="../media/image83.png"/><Relationship Id="rId8" Type="http://schemas.openxmlformats.org/officeDocument/2006/relationships/image" Target="../media/image105.png"/><Relationship Id="rId51" Type="http://schemas.openxmlformats.org/officeDocument/2006/relationships/image" Target="../media/image77.png"/><Relationship Id="rId72" Type="http://schemas.openxmlformats.org/officeDocument/2006/relationships/image" Target="../media/image124.png"/><Relationship Id="rId80" Type="http://schemas.openxmlformats.org/officeDocument/2006/relationships/image" Target="../media/image86.png"/><Relationship Id="rId85" Type="http://schemas.openxmlformats.org/officeDocument/2006/relationships/image" Target="../media/image127.png"/><Relationship Id="rId3" Type="http://schemas.openxmlformats.org/officeDocument/2006/relationships/image" Target="../media/image91.png"/><Relationship Id="rId12" Type="http://schemas.openxmlformats.org/officeDocument/2006/relationships/image" Target="../media/image32.png"/><Relationship Id="rId17" Type="http://schemas.openxmlformats.org/officeDocument/2006/relationships/image" Target="../media/image107.png"/><Relationship Id="rId25" Type="http://schemas.openxmlformats.org/officeDocument/2006/relationships/image" Target="../media/image18.png"/><Relationship Id="rId33" Type="http://schemas.openxmlformats.org/officeDocument/2006/relationships/image" Target="../media/image23.png"/><Relationship Id="rId38" Type="http://schemas.openxmlformats.org/officeDocument/2006/relationships/image" Target="../media/image8.png"/><Relationship Id="rId46" Type="http://schemas.openxmlformats.org/officeDocument/2006/relationships/image" Target="../media/image80.png"/><Relationship Id="rId59" Type="http://schemas.openxmlformats.org/officeDocument/2006/relationships/image" Target="../media/image46.png"/><Relationship Id="rId67" Type="http://schemas.openxmlformats.org/officeDocument/2006/relationships/image" Target="../media/image121.png"/><Relationship Id="rId20" Type="http://schemas.openxmlformats.org/officeDocument/2006/relationships/image" Target="../media/image12.png"/><Relationship Id="rId41" Type="http://schemas.openxmlformats.org/officeDocument/2006/relationships/image" Target="../media/image110.png"/><Relationship Id="rId54" Type="http://schemas.openxmlformats.org/officeDocument/2006/relationships/image" Target="../media/image115.png"/><Relationship Id="rId62" Type="http://schemas.openxmlformats.org/officeDocument/2006/relationships/image" Target="../media/image55.png"/><Relationship Id="rId70" Type="http://schemas.openxmlformats.org/officeDocument/2006/relationships/image" Target="../media/image123.png"/><Relationship Id="rId75" Type="http://schemas.openxmlformats.org/officeDocument/2006/relationships/image" Target="../media/image125.png"/><Relationship Id="rId83" Type="http://schemas.openxmlformats.org/officeDocument/2006/relationships/image" Target="../media/image126.png"/><Relationship Id="rId88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5" Type="http://schemas.openxmlformats.org/officeDocument/2006/relationships/image" Target="../media/image106.png"/><Relationship Id="rId23" Type="http://schemas.openxmlformats.org/officeDocument/2006/relationships/image" Target="../media/image15.png"/><Relationship Id="rId28" Type="http://schemas.openxmlformats.org/officeDocument/2006/relationships/image" Target="../media/image24.png"/><Relationship Id="rId36" Type="http://schemas.openxmlformats.org/officeDocument/2006/relationships/image" Target="../media/image6.png"/><Relationship Id="rId49" Type="http://schemas.openxmlformats.org/officeDocument/2006/relationships/image" Target="../media/image114.png"/><Relationship Id="rId57" Type="http://schemas.openxmlformats.org/officeDocument/2006/relationships/image" Target="../media/image116.png"/><Relationship Id="rId10" Type="http://schemas.openxmlformats.org/officeDocument/2006/relationships/image" Target="../media/image30.png"/><Relationship Id="rId31" Type="http://schemas.openxmlformats.org/officeDocument/2006/relationships/image" Target="../media/image21.png"/><Relationship Id="rId44" Type="http://schemas.openxmlformats.org/officeDocument/2006/relationships/image" Target="../media/image74.png"/><Relationship Id="rId52" Type="http://schemas.openxmlformats.org/officeDocument/2006/relationships/image" Target="../media/image78.png"/><Relationship Id="rId60" Type="http://schemas.openxmlformats.org/officeDocument/2006/relationships/image" Target="../media/image50.png"/><Relationship Id="rId65" Type="http://schemas.openxmlformats.org/officeDocument/2006/relationships/image" Target="../media/image119.png"/><Relationship Id="rId73" Type="http://schemas.openxmlformats.org/officeDocument/2006/relationships/image" Target="../media/image98.png"/><Relationship Id="rId78" Type="http://schemas.openxmlformats.org/officeDocument/2006/relationships/image" Target="../media/image84.png"/><Relationship Id="rId81" Type="http://schemas.openxmlformats.org/officeDocument/2006/relationships/image" Target="../media/image87.png"/><Relationship Id="rId86" Type="http://schemas.openxmlformats.org/officeDocument/2006/relationships/image" Target="../media/image128.png"/><Relationship Id="rId4" Type="http://schemas.openxmlformats.org/officeDocument/2006/relationships/image" Target="../media/image101.png"/><Relationship Id="rId9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39" Type="http://schemas.openxmlformats.org/officeDocument/2006/relationships/image" Target="../media/image11.png"/><Relationship Id="rId34" Type="http://schemas.openxmlformats.org/officeDocument/2006/relationships/image" Target="../media/image25.png"/><Relationship Id="rId50" Type="http://schemas.openxmlformats.org/officeDocument/2006/relationships/image" Target="../media/image76.png"/><Relationship Id="rId55" Type="http://schemas.openxmlformats.org/officeDocument/2006/relationships/image" Target="../media/image60.png"/><Relationship Id="rId76" Type="http://schemas.openxmlformats.org/officeDocument/2006/relationships/image" Target="../media/image82.png"/><Relationship Id="rId7" Type="http://schemas.openxmlformats.org/officeDocument/2006/relationships/image" Target="../media/image104.png"/><Relationship Id="rId71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26.png"/><Relationship Id="rId24" Type="http://schemas.openxmlformats.org/officeDocument/2006/relationships/image" Target="../media/image16.png"/><Relationship Id="rId40" Type="http://schemas.openxmlformats.org/officeDocument/2006/relationships/image" Target="../media/image109.png"/><Relationship Id="rId45" Type="http://schemas.openxmlformats.org/officeDocument/2006/relationships/image" Target="../media/image75.png"/><Relationship Id="rId66" Type="http://schemas.openxmlformats.org/officeDocument/2006/relationships/image" Target="../media/image120.png"/><Relationship Id="rId87" Type="http://schemas.openxmlformats.org/officeDocument/2006/relationships/image" Target="../media/image129.png"/><Relationship Id="rId61" Type="http://schemas.openxmlformats.org/officeDocument/2006/relationships/image" Target="../media/image52.png"/><Relationship Id="rId82" Type="http://schemas.openxmlformats.org/officeDocument/2006/relationships/image" Target="../media/image58.png"/><Relationship Id="rId1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image" Target="../media/image13.png"/><Relationship Id="rId42" Type="http://schemas.openxmlformats.org/officeDocument/2006/relationships/image" Target="../media/image111.png"/><Relationship Id="rId47" Type="http://schemas.openxmlformats.org/officeDocument/2006/relationships/image" Target="../media/image73.png"/><Relationship Id="rId63" Type="http://schemas.openxmlformats.org/officeDocument/2006/relationships/image" Target="../media/image117.png"/><Relationship Id="rId68" Type="http://schemas.openxmlformats.org/officeDocument/2006/relationships/image" Target="../media/image122.png"/><Relationship Id="rId84" Type="http://schemas.openxmlformats.org/officeDocument/2006/relationships/image" Target="../media/image61.png"/><Relationship Id="rId89" Type="http://schemas.openxmlformats.org/officeDocument/2006/relationships/image" Target="../media/image131.png"/><Relationship Id="rId16" Type="http://schemas.openxmlformats.org/officeDocument/2006/relationships/image" Target="../media/image36.png"/><Relationship Id="rId11" Type="http://schemas.openxmlformats.org/officeDocument/2006/relationships/image" Target="../media/image31.png"/><Relationship Id="rId32" Type="http://schemas.openxmlformats.org/officeDocument/2006/relationships/image" Target="../media/image22.png"/><Relationship Id="rId37" Type="http://schemas.openxmlformats.org/officeDocument/2006/relationships/image" Target="../media/image7.png"/><Relationship Id="rId53" Type="http://schemas.openxmlformats.org/officeDocument/2006/relationships/image" Target="../media/image81.png"/><Relationship Id="rId58" Type="http://schemas.openxmlformats.org/officeDocument/2006/relationships/image" Target="../media/image57.png"/><Relationship Id="rId74" Type="http://schemas.openxmlformats.org/officeDocument/2006/relationships/image" Target="../media/image99.png"/><Relationship Id="rId79" Type="http://schemas.openxmlformats.org/officeDocument/2006/relationships/image" Target="../media/image85.png"/><Relationship Id="rId5" Type="http://schemas.openxmlformats.org/officeDocument/2006/relationships/image" Target="../media/image102.png"/><Relationship Id="rId90" Type="http://schemas.openxmlformats.org/officeDocument/2006/relationships/image" Target="../media/image132.png"/><Relationship Id="rId14" Type="http://schemas.openxmlformats.org/officeDocument/2006/relationships/image" Target="../media/image35.png"/><Relationship Id="rId22" Type="http://schemas.openxmlformats.org/officeDocument/2006/relationships/image" Target="../media/image14.png"/><Relationship Id="rId27" Type="http://schemas.openxmlformats.org/officeDocument/2006/relationships/image" Target="../media/image108.png"/><Relationship Id="rId30" Type="http://schemas.openxmlformats.org/officeDocument/2006/relationships/image" Target="../media/image20.png"/><Relationship Id="rId35" Type="http://schemas.openxmlformats.org/officeDocument/2006/relationships/image" Target="../media/image27.png"/><Relationship Id="rId43" Type="http://schemas.openxmlformats.org/officeDocument/2006/relationships/image" Target="../media/image112.png"/><Relationship Id="rId48" Type="http://schemas.openxmlformats.org/officeDocument/2006/relationships/image" Target="../media/image113.png"/><Relationship Id="rId56" Type="http://schemas.openxmlformats.org/officeDocument/2006/relationships/image" Target="../media/image49.png"/><Relationship Id="rId64" Type="http://schemas.openxmlformats.org/officeDocument/2006/relationships/image" Target="../media/image118.png"/><Relationship Id="rId69" Type="http://schemas.openxmlformats.org/officeDocument/2006/relationships/image" Target="../media/image94.png"/><Relationship Id="rId77" Type="http://schemas.openxmlformats.org/officeDocument/2006/relationships/image" Target="../media/image83.png"/><Relationship Id="rId8" Type="http://schemas.openxmlformats.org/officeDocument/2006/relationships/image" Target="../media/image105.png"/><Relationship Id="rId51" Type="http://schemas.openxmlformats.org/officeDocument/2006/relationships/image" Target="../media/image77.png"/><Relationship Id="rId72" Type="http://schemas.openxmlformats.org/officeDocument/2006/relationships/image" Target="../media/image124.png"/><Relationship Id="rId80" Type="http://schemas.openxmlformats.org/officeDocument/2006/relationships/image" Target="../media/image86.png"/><Relationship Id="rId85" Type="http://schemas.openxmlformats.org/officeDocument/2006/relationships/image" Target="../media/image127.png"/><Relationship Id="rId3" Type="http://schemas.openxmlformats.org/officeDocument/2006/relationships/image" Target="../media/image91.png"/><Relationship Id="rId12" Type="http://schemas.openxmlformats.org/officeDocument/2006/relationships/image" Target="../media/image32.png"/><Relationship Id="rId17" Type="http://schemas.openxmlformats.org/officeDocument/2006/relationships/image" Target="../media/image107.png"/><Relationship Id="rId25" Type="http://schemas.openxmlformats.org/officeDocument/2006/relationships/image" Target="../media/image18.png"/><Relationship Id="rId33" Type="http://schemas.openxmlformats.org/officeDocument/2006/relationships/image" Target="../media/image23.png"/><Relationship Id="rId38" Type="http://schemas.openxmlformats.org/officeDocument/2006/relationships/image" Target="../media/image8.png"/><Relationship Id="rId46" Type="http://schemas.openxmlformats.org/officeDocument/2006/relationships/image" Target="../media/image80.png"/><Relationship Id="rId59" Type="http://schemas.openxmlformats.org/officeDocument/2006/relationships/image" Target="../media/image46.png"/><Relationship Id="rId67" Type="http://schemas.openxmlformats.org/officeDocument/2006/relationships/image" Target="../media/image121.png"/><Relationship Id="rId20" Type="http://schemas.openxmlformats.org/officeDocument/2006/relationships/image" Target="../media/image12.png"/><Relationship Id="rId41" Type="http://schemas.openxmlformats.org/officeDocument/2006/relationships/image" Target="../media/image110.png"/><Relationship Id="rId54" Type="http://schemas.openxmlformats.org/officeDocument/2006/relationships/image" Target="../media/image115.png"/><Relationship Id="rId62" Type="http://schemas.openxmlformats.org/officeDocument/2006/relationships/image" Target="../media/image55.png"/><Relationship Id="rId70" Type="http://schemas.openxmlformats.org/officeDocument/2006/relationships/image" Target="../media/image123.png"/><Relationship Id="rId75" Type="http://schemas.openxmlformats.org/officeDocument/2006/relationships/image" Target="../media/image125.png"/><Relationship Id="rId83" Type="http://schemas.openxmlformats.org/officeDocument/2006/relationships/image" Target="../media/image126.png"/><Relationship Id="rId88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5" Type="http://schemas.openxmlformats.org/officeDocument/2006/relationships/image" Target="../media/image106.png"/><Relationship Id="rId23" Type="http://schemas.openxmlformats.org/officeDocument/2006/relationships/image" Target="../media/image15.png"/><Relationship Id="rId28" Type="http://schemas.openxmlformats.org/officeDocument/2006/relationships/image" Target="../media/image24.png"/><Relationship Id="rId36" Type="http://schemas.openxmlformats.org/officeDocument/2006/relationships/image" Target="../media/image6.png"/><Relationship Id="rId49" Type="http://schemas.openxmlformats.org/officeDocument/2006/relationships/image" Target="../media/image114.png"/><Relationship Id="rId57" Type="http://schemas.openxmlformats.org/officeDocument/2006/relationships/image" Target="../media/image116.png"/><Relationship Id="rId10" Type="http://schemas.openxmlformats.org/officeDocument/2006/relationships/image" Target="../media/image30.png"/><Relationship Id="rId31" Type="http://schemas.openxmlformats.org/officeDocument/2006/relationships/image" Target="../media/image21.png"/><Relationship Id="rId44" Type="http://schemas.openxmlformats.org/officeDocument/2006/relationships/image" Target="../media/image74.png"/><Relationship Id="rId52" Type="http://schemas.openxmlformats.org/officeDocument/2006/relationships/image" Target="../media/image78.png"/><Relationship Id="rId60" Type="http://schemas.openxmlformats.org/officeDocument/2006/relationships/image" Target="../media/image50.png"/><Relationship Id="rId65" Type="http://schemas.openxmlformats.org/officeDocument/2006/relationships/image" Target="../media/image119.png"/><Relationship Id="rId73" Type="http://schemas.openxmlformats.org/officeDocument/2006/relationships/image" Target="../media/image98.png"/><Relationship Id="rId78" Type="http://schemas.openxmlformats.org/officeDocument/2006/relationships/image" Target="../media/image84.png"/><Relationship Id="rId81" Type="http://schemas.openxmlformats.org/officeDocument/2006/relationships/image" Target="../media/image87.png"/><Relationship Id="rId86" Type="http://schemas.openxmlformats.org/officeDocument/2006/relationships/image" Target="../media/image128.png"/><Relationship Id="rId4" Type="http://schemas.openxmlformats.org/officeDocument/2006/relationships/image" Target="../media/image101.png"/><Relationship Id="rId9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39" Type="http://schemas.openxmlformats.org/officeDocument/2006/relationships/image" Target="../media/image11.png"/><Relationship Id="rId34" Type="http://schemas.openxmlformats.org/officeDocument/2006/relationships/image" Target="../media/image25.png"/><Relationship Id="rId50" Type="http://schemas.openxmlformats.org/officeDocument/2006/relationships/image" Target="../media/image76.png"/><Relationship Id="rId55" Type="http://schemas.openxmlformats.org/officeDocument/2006/relationships/image" Target="../media/image60.png"/><Relationship Id="rId76" Type="http://schemas.openxmlformats.org/officeDocument/2006/relationships/image" Target="../media/image82.png"/><Relationship Id="rId7" Type="http://schemas.openxmlformats.org/officeDocument/2006/relationships/image" Target="../media/image104.png"/><Relationship Id="rId71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26.png"/><Relationship Id="rId24" Type="http://schemas.openxmlformats.org/officeDocument/2006/relationships/image" Target="../media/image16.png"/><Relationship Id="rId40" Type="http://schemas.openxmlformats.org/officeDocument/2006/relationships/image" Target="../media/image109.png"/><Relationship Id="rId45" Type="http://schemas.openxmlformats.org/officeDocument/2006/relationships/image" Target="../media/image75.png"/><Relationship Id="rId66" Type="http://schemas.openxmlformats.org/officeDocument/2006/relationships/image" Target="../media/image120.png"/><Relationship Id="rId87" Type="http://schemas.openxmlformats.org/officeDocument/2006/relationships/image" Target="../media/image129.png"/><Relationship Id="rId61" Type="http://schemas.openxmlformats.org/officeDocument/2006/relationships/image" Target="../media/image52.png"/><Relationship Id="rId82" Type="http://schemas.openxmlformats.org/officeDocument/2006/relationships/image" Target="../media/image58.png"/><Relationship Id="rId1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image" Target="../media/image13.png"/><Relationship Id="rId42" Type="http://schemas.openxmlformats.org/officeDocument/2006/relationships/image" Target="../media/image111.png"/><Relationship Id="rId47" Type="http://schemas.openxmlformats.org/officeDocument/2006/relationships/image" Target="../media/image73.png"/><Relationship Id="rId63" Type="http://schemas.openxmlformats.org/officeDocument/2006/relationships/image" Target="../media/image117.png"/><Relationship Id="rId68" Type="http://schemas.openxmlformats.org/officeDocument/2006/relationships/image" Target="../media/image122.png"/><Relationship Id="rId84" Type="http://schemas.openxmlformats.org/officeDocument/2006/relationships/image" Target="../media/image61.png"/><Relationship Id="rId89" Type="http://schemas.openxmlformats.org/officeDocument/2006/relationships/image" Target="../media/image131.png"/><Relationship Id="rId16" Type="http://schemas.openxmlformats.org/officeDocument/2006/relationships/image" Target="../media/image36.png"/><Relationship Id="rId11" Type="http://schemas.openxmlformats.org/officeDocument/2006/relationships/image" Target="../media/image31.png"/><Relationship Id="rId32" Type="http://schemas.openxmlformats.org/officeDocument/2006/relationships/image" Target="../media/image22.png"/><Relationship Id="rId37" Type="http://schemas.openxmlformats.org/officeDocument/2006/relationships/image" Target="../media/image7.png"/><Relationship Id="rId53" Type="http://schemas.openxmlformats.org/officeDocument/2006/relationships/image" Target="../media/image81.png"/><Relationship Id="rId58" Type="http://schemas.openxmlformats.org/officeDocument/2006/relationships/image" Target="../media/image57.png"/><Relationship Id="rId74" Type="http://schemas.openxmlformats.org/officeDocument/2006/relationships/image" Target="../media/image99.png"/><Relationship Id="rId79" Type="http://schemas.openxmlformats.org/officeDocument/2006/relationships/image" Target="../media/image85.png"/><Relationship Id="rId5" Type="http://schemas.openxmlformats.org/officeDocument/2006/relationships/image" Target="../media/image102.png"/><Relationship Id="rId90" Type="http://schemas.openxmlformats.org/officeDocument/2006/relationships/image" Target="../media/image132.png"/><Relationship Id="rId14" Type="http://schemas.openxmlformats.org/officeDocument/2006/relationships/image" Target="../media/image35.png"/><Relationship Id="rId22" Type="http://schemas.openxmlformats.org/officeDocument/2006/relationships/image" Target="../media/image14.png"/><Relationship Id="rId27" Type="http://schemas.openxmlformats.org/officeDocument/2006/relationships/image" Target="../media/image108.png"/><Relationship Id="rId30" Type="http://schemas.openxmlformats.org/officeDocument/2006/relationships/image" Target="../media/image20.png"/><Relationship Id="rId35" Type="http://schemas.openxmlformats.org/officeDocument/2006/relationships/image" Target="../media/image27.png"/><Relationship Id="rId43" Type="http://schemas.openxmlformats.org/officeDocument/2006/relationships/image" Target="../media/image112.png"/><Relationship Id="rId48" Type="http://schemas.openxmlformats.org/officeDocument/2006/relationships/image" Target="../media/image113.png"/><Relationship Id="rId56" Type="http://schemas.openxmlformats.org/officeDocument/2006/relationships/image" Target="../media/image49.png"/><Relationship Id="rId64" Type="http://schemas.openxmlformats.org/officeDocument/2006/relationships/image" Target="../media/image118.png"/><Relationship Id="rId69" Type="http://schemas.openxmlformats.org/officeDocument/2006/relationships/image" Target="../media/image94.png"/><Relationship Id="rId77" Type="http://schemas.openxmlformats.org/officeDocument/2006/relationships/image" Target="../media/image83.png"/><Relationship Id="rId8" Type="http://schemas.openxmlformats.org/officeDocument/2006/relationships/image" Target="../media/image105.png"/><Relationship Id="rId51" Type="http://schemas.openxmlformats.org/officeDocument/2006/relationships/image" Target="../media/image77.png"/><Relationship Id="rId72" Type="http://schemas.openxmlformats.org/officeDocument/2006/relationships/image" Target="../media/image124.png"/><Relationship Id="rId80" Type="http://schemas.openxmlformats.org/officeDocument/2006/relationships/image" Target="../media/image86.png"/><Relationship Id="rId85" Type="http://schemas.openxmlformats.org/officeDocument/2006/relationships/image" Target="../media/image127.png"/><Relationship Id="rId3" Type="http://schemas.openxmlformats.org/officeDocument/2006/relationships/image" Target="../media/image91.png"/><Relationship Id="rId12" Type="http://schemas.openxmlformats.org/officeDocument/2006/relationships/image" Target="../media/image32.png"/><Relationship Id="rId17" Type="http://schemas.openxmlformats.org/officeDocument/2006/relationships/image" Target="../media/image107.png"/><Relationship Id="rId25" Type="http://schemas.openxmlformats.org/officeDocument/2006/relationships/image" Target="../media/image18.png"/><Relationship Id="rId33" Type="http://schemas.openxmlformats.org/officeDocument/2006/relationships/image" Target="../media/image23.png"/><Relationship Id="rId38" Type="http://schemas.openxmlformats.org/officeDocument/2006/relationships/image" Target="../media/image8.png"/><Relationship Id="rId46" Type="http://schemas.openxmlformats.org/officeDocument/2006/relationships/image" Target="../media/image80.png"/><Relationship Id="rId59" Type="http://schemas.openxmlformats.org/officeDocument/2006/relationships/image" Target="../media/image46.png"/><Relationship Id="rId67" Type="http://schemas.openxmlformats.org/officeDocument/2006/relationships/image" Target="../media/image121.png"/><Relationship Id="rId20" Type="http://schemas.openxmlformats.org/officeDocument/2006/relationships/image" Target="../media/image12.png"/><Relationship Id="rId41" Type="http://schemas.openxmlformats.org/officeDocument/2006/relationships/image" Target="../media/image110.png"/><Relationship Id="rId54" Type="http://schemas.openxmlformats.org/officeDocument/2006/relationships/image" Target="../media/image115.png"/><Relationship Id="rId62" Type="http://schemas.openxmlformats.org/officeDocument/2006/relationships/image" Target="../media/image55.png"/><Relationship Id="rId70" Type="http://schemas.openxmlformats.org/officeDocument/2006/relationships/image" Target="../media/image123.png"/><Relationship Id="rId75" Type="http://schemas.openxmlformats.org/officeDocument/2006/relationships/image" Target="../media/image125.png"/><Relationship Id="rId83" Type="http://schemas.openxmlformats.org/officeDocument/2006/relationships/image" Target="../media/image126.png"/><Relationship Id="rId88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5" Type="http://schemas.openxmlformats.org/officeDocument/2006/relationships/image" Target="../media/image106.png"/><Relationship Id="rId23" Type="http://schemas.openxmlformats.org/officeDocument/2006/relationships/image" Target="../media/image15.png"/><Relationship Id="rId28" Type="http://schemas.openxmlformats.org/officeDocument/2006/relationships/image" Target="../media/image24.png"/><Relationship Id="rId36" Type="http://schemas.openxmlformats.org/officeDocument/2006/relationships/image" Target="../media/image6.png"/><Relationship Id="rId49" Type="http://schemas.openxmlformats.org/officeDocument/2006/relationships/image" Target="../media/image114.png"/><Relationship Id="rId57" Type="http://schemas.openxmlformats.org/officeDocument/2006/relationships/image" Target="../media/image116.png"/><Relationship Id="rId10" Type="http://schemas.openxmlformats.org/officeDocument/2006/relationships/image" Target="../media/image30.png"/><Relationship Id="rId31" Type="http://schemas.openxmlformats.org/officeDocument/2006/relationships/image" Target="../media/image21.png"/><Relationship Id="rId44" Type="http://schemas.openxmlformats.org/officeDocument/2006/relationships/image" Target="../media/image74.png"/><Relationship Id="rId52" Type="http://schemas.openxmlformats.org/officeDocument/2006/relationships/image" Target="../media/image78.png"/><Relationship Id="rId60" Type="http://schemas.openxmlformats.org/officeDocument/2006/relationships/image" Target="../media/image50.png"/><Relationship Id="rId65" Type="http://schemas.openxmlformats.org/officeDocument/2006/relationships/image" Target="../media/image119.png"/><Relationship Id="rId73" Type="http://schemas.openxmlformats.org/officeDocument/2006/relationships/image" Target="../media/image98.png"/><Relationship Id="rId78" Type="http://schemas.openxmlformats.org/officeDocument/2006/relationships/image" Target="../media/image84.png"/><Relationship Id="rId81" Type="http://schemas.openxmlformats.org/officeDocument/2006/relationships/image" Target="../media/image87.png"/><Relationship Id="rId86" Type="http://schemas.openxmlformats.org/officeDocument/2006/relationships/image" Target="../media/image128.png"/><Relationship Id="rId4" Type="http://schemas.openxmlformats.org/officeDocument/2006/relationships/image" Target="../media/image101.png"/><Relationship Id="rId9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39" Type="http://schemas.openxmlformats.org/officeDocument/2006/relationships/image" Target="../media/image11.png"/><Relationship Id="rId34" Type="http://schemas.openxmlformats.org/officeDocument/2006/relationships/image" Target="../media/image25.png"/><Relationship Id="rId50" Type="http://schemas.openxmlformats.org/officeDocument/2006/relationships/image" Target="../media/image76.png"/><Relationship Id="rId55" Type="http://schemas.openxmlformats.org/officeDocument/2006/relationships/image" Target="../media/image60.png"/><Relationship Id="rId76" Type="http://schemas.openxmlformats.org/officeDocument/2006/relationships/image" Target="../media/image82.png"/><Relationship Id="rId7" Type="http://schemas.openxmlformats.org/officeDocument/2006/relationships/image" Target="../media/image104.png"/><Relationship Id="rId71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26.png"/><Relationship Id="rId24" Type="http://schemas.openxmlformats.org/officeDocument/2006/relationships/image" Target="../media/image16.png"/><Relationship Id="rId40" Type="http://schemas.openxmlformats.org/officeDocument/2006/relationships/image" Target="../media/image109.png"/><Relationship Id="rId45" Type="http://schemas.openxmlformats.org/officeDocument/2006/relationships/image" Target="../media/image75.png"/><Relationship Id="rId66" Type="http://schemas.openxmlformats.org/officeDocument/2006/relationships/image" Target="../media/image120.png"/><Relationship Id="rId87" Type="http://schemas.openxmlformats.org/officeDocument/2006/relationships/image" Target="../media/image129.png"/><Relationship Id="rId61" Type="http://schemas.openxmlformats.org/officeDocument/2006/relationships/image" Target="../media/image52.png"/><Relationship Id="rId82" Type="http://schemas.openxmlformats.org/officeDocument/2006/relationships/image" Target="../media/image58.png"/><Relationship Id="rId1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image" Target="../media/image13.png"/><Relationship Id="rId42" Type="http://schemas.openxmlformats.org/officeDocument/2006/relationships/image" Target="../media/image111.png"/><Relationship Id="rId47" Type="http://schemas.openxmlformats.org/officeDocument/2006/relationships/image" Target="../media/image73.png"/><Relationship Id="rId63" Type="http://schemas.openxmlformats.org/officeDocument/2006/relationships/image" Target="../media/image117.png"/><Relationship Id="rId68" Type="http://schemas.openxmlformats.org/officeDocument/2006/relationships/image" Target="../media/image122.png"/><Relationship Id="rId84" Type="http://schemas.openxmlformats.org/officeDocument/2006/relationships/image" Target="../media/image61.png"/><Relationship Id="rId89" Type="http://schemas.openxmlformats.org/officeDocument/2006/relationships/image" Target="../media/image131.png"/><Relationship Id="rId16" Type="http://schemas.openxmlformats.org/officeDocument/2006/relationships/image" Target="../media/image36.png"/><Relationship Id="rId11" Type="http://schemas.openxmlformats.org/officeDocument/2006/relationships/image" Target="../media/image31.png"/><Relationship Id="rId32" Type="http://schemas.openxmlformats.org/officeDocument/2006/relationships/image" Target="../media/image22.png"/><Relationship Id="rId37" Type="http://schemas.openxmlformats.org/officeDocument/2006/relationships/image" Target="../media/image7.png"/><Relationship Id="rId53" Type="http://schemas.openxmlformats.org/officeDocument/2006/relationships/image" Target="../media/image81.png"/><Relationship Id="rId58" Type="http://schemas.openxmlformats.org/officeDocument/2006/relationships/image" Target="../media/image57.png"/><Relationship Id="rId74" Type="http://schemas.openxmlformats.org/officeDocument/2006/relationships/image" Target="../media/image99.png"/><Relationship Id="rId79" Type="http://schemas.openxmlformats.org/officeDocument/2006/relationships/image" Target="../media/image85.png"/><Relationship Id="rId5" Type="http://schemas.openxmlformats.org/officeDocument/2006/relationships/image" Target="../media/image102.png"/><Relationship Id="rId90" Type="http://schemas.openxmlformats.org/officeDocument/2006/relationships/image" Target="../media/image132.png"/><Relationship Id="rId14" Type="http://schemas.openxmlformats.org/officeDocument/2006/relationships/image" Target="../media/image35.png"/><Relationship Id="rId22" Type="http://schemas.openxmlformats.org/officeDocument/2006/relationships/image" Target="../media/image14.png"/><Relationship Id="rId27" Type="http://schemas.openxmlformats.org/officeDocument/2006/relationships/image" Target="../media/image108.png"/><Relationship Id="rId30" Type="http://schemas.openxmlformats.org/officeDocument/2006/relationships/image" Target="../media/image20.png"/><Relationship Id="rId35" Type="http://schemas.openxmlformats.org/officeDocument/2006/relationships/image" Target="../media/image27.png"/><Relationship Id="rId43" Type="http://schemas.openxmlformats.org/officeDocument/2006/relationships/image" Target="../media/image112.png"/><Relationship Id="rId48" Type="http://schemas.openxmlformats.org/officeDocument/2006/relationships/image" Target="../media/image113.png"/><Relationship Id="rId56" Type="http://schemas.openxmlformats.org/officeDocument/2006/relationships/image" Target="../media/image49.png"/><Relationship Id="rId64" Type="http://schemas.openxmlformats.org/officeDocument/2006/relationships/image" Target="../media/image118.png"/><Relationship Id="rId69" Type="http://schemas.openxmlformats.org/officeDocument/2006/relationships/image" Target="../media/image94.png"/><Relationship Id="rId77" Type="http://schemas.openxmlformats.org/officeDocument/2006/relationships/image" Target="../media/image83.png"/><Relationship Id="rId8" Type="http://schemas.openxmlformats.org/officeDocument/2006/relationships/image" Target="../media/image105.png"/><Relationship Id="rId51" Type="http://schemas.openxmlformats.org/officeDocument/2006/relationships/image" Target="../media/image77.png"/><Relationship Id="rId72" Type="http://schemas.openxmlformats.org/officeDocument/2006/relationships/image" Target="../media/image124.png"/><Relationship Id="rId80" Type="http://schemas.openxmlformats.org/officeDocument/2006/relationships/image" Target="../media/image86.png"/><Relationship Id="rId85" Type="http://schemas.openxmlformats.org/officeDocument/2006/relationships/image" Target="../media/image127.png"/><Relationship Id="rId3" Type="http://schemas.openxmlformats.org/officeDocument/2006/relationships/image" Target="../media/image91.png"/><Relationship Id="rId12" Type="http://schemas.openxmlformats.org/officeDocument/2006/relationships/image" Target="../media/image32.png"/><Relationship Id="rId17" Type="http://schemas.openxmlformats.org/officeDocument/2006/relationships/image" Target="../media/image107.png"/><Relationship Id="rId25" Type="http://schemas.openxmlformats.org/officeDocument/2006/relationships/image" Target="../media/image18.png"/><Relationship Id="rId33" Type="http://schemas.openxmlformats.org/officeDocument/2006/relationships/image" Target="../media/image23.png"/><Relationship Id="rId38" Type="http://schemas.openxmlformats.org/officeDocument/2006/relationships/image" Target="../media/image8.png"/><Relationship Id="rId46" Type="http://schemas.openxmlformats.org/officeDocument/2006/relationships/image" Target="../media/image80.png"/><Relationship Id="rId59" Type="http://schemas.openxmlformats.org/officeDocument/2006/relationships/image" Target="../media/image46.png"/><Relationship Id="rId67" Type="http://schemas.openxmlformats.org/officeDocument/2006/relationships/image" Target="../media/image121.png"/><Relationship Id="rId20" Type="http://schemas.openxmlformats.org/officeDocument/2006/relationships/image" Target="../media/image12.png"/><Relationship Id="rId41" Type="http://schemas.openxmlformats.org/officeDocument/2006/relationships/image" Target="../media/image110.png"/><Relationship Id="rId54" Type="http://schemas.openxmlformats.org/officeDocument/2006/relationships/image" Target="../media/image115.png"/><Relationship Id="rId62" Type="http://schemas.openxmlformats.org/officeDocument/2006/relationships/image" Target="../media/image55.png"/><Relationship Id="rId70" Type="http://schemas.openxmlformats.org/officeDocument/2006/relationships/image" Target="../media/image123.png"/><Relationship Id="rId75" Type="http://schemas.openxmlformats.org/officeDocument/2006/relationships/image" Target="../media/image125.png"/><Relationship Id="rId83" Type="http://schemas.openxmlformats.org/officeDocument/2006/relationships/image" Target="../media/image126.png"/><Relationship Id="rId88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5" Type="http://schemas.openxmlformats.org/officeDocument/2006/relationships/image" Target="../media/image106.png"/><Relationship Id="rId23" Type="http://schemas.openxmlformats.org/officeDocument/2006/relationships/image" Target="../media/image15.png"/><Relationship Id="rId28" Type="http://schemas.openxmlformats.org/officeDocument/2006/relationships/image" Target="../media/image24.png"/><Relationship Id="rId36" Type="http://schemas.openxmlformats.org/officeDocument/2006/relationships/image" Target="../media/image6.png"/><Relationship Id="rId49" Type="http://schemas.openxmlformats.org/officeDocument/2006/relationships/image" Target="../media/image114.png"/><Relationship Id="rId57" Type="http://schemas.openxmlformats.org/officeDocument/2006/relationships/image" Target="../media/image116.png"/><Relationship Id="rId10" Type="http://schemas.openxmlformats.org/officeDocument/2006/relationships/image" Target="../media/image30.png"/><Relationship Id="rId31" Type="http://schemas.openxmlformats.org/officeDocument/2006/relationships/image" Target="../media/image21.png"/><Relationship Id="rId44" Type="http://schemas.openxmlformats.org/officeDocument/2006/relationships/image" Target="../media/image74.png"/><Relationship Id="rId52" Type="http://schemas.openxmlformats.org/officeDocument/2006/relationships/image" Target="../media/image78.png"/><Relationship Id="rId60" Type="http://schemas.openxmlformats.org/officeDocument/2006/relationships/image" Target="../media/image50.png"/><Relationship Id="rId65" Type="http://schemas.openxmlformats.org/officeDocument/2006/relationships/image" Target="../media/image119.png"/><Relationship Id="rId73" Type="http://schemas.openxmlformats.org/officeDocument/2006/relationships/image" Target="../media/image98.png"/><Relationship Id="rId78" Type="http://schemas.openxmlformats.org/officeDocument/2006/relationships/image" Target="../media/image84.png"/><Relationship Id="rId81" Type="http://schemas.openxmlformats.org/officeDocument/2006/relationships/image" Target="../media/image87.png"/><Relationship Id="rId86" Type="http://schemas.openxmlformats.org/officeDocument/2006/relationships/image" Target="../media/image128.png"/><Relationship Id="rId4" Type="http://schemas.openxmlformats.org/officeDocument/2006/relationships/image" Target="../media/image101.png"/><Relationship Id="rId9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39" Type="http://schemas.openxmlformats.org/officeDocument/2006/relationships/image" Target="../media/image11.png"/><Relationship Id="rId34" Type="http://schemas.openxmlformats.org/officeDocument/2006/relationships/image" Target="../media/image25.png"/><Relationship Id="rId50" Type="http://schemas.openxmlformats.org/officeDocument/2006/relationships/image" Target="../media/image76.png"/><Relationship Id="rId55" Type="http://schemas.openxmlformats.org/officeDocument/2006/relationships/image" Target="../media/image60.png"/><Relationship Id="rId76" Type="http://schemas.openxmlformats.org/officeDocument/2006/relationships/image" Target="../media/image82.png"/><Relationship Id="rId7" Type="http://schemas.openxmlformats.org/officeDocument/2006/relationships/image" Target="../media/image104.png"/><Relationship Id="rId71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26.png"/><Relationship Id="rId24" Type="http://schemas.openxmlformats.org/officeDocument/2006/relationships/image" Target="../media/image16.png"/><Relationship Id="rId40" Type="http://schemas.openxmlformats.org/officeDocument/2006/relationships/image" Target="../media/image109.png"/><Relationship Id="rId45" Type="http://schemas.openxmlformats.org/officeDocument/2006/relationships/image" Target="../media/image75.png"/><Relationship Id="rId66" Type="http://schemas.openxmlformats.org/officeDocument/2006/relationships/image" Target="../media/image120.png"/><Relationship Id="rId87" Type="http://schemas.openxmlformats.org/officeDocument/2006/relationships/image" Target="../media/image129.png"/><Relationship Id="rId61" Type="http://schemas.openxmlformats.org/officeDocument/2006/relationships/image" Target="../media/image52.png"/><Relationship Id="rId82" Type="http://schemas.openxmlformats.org/officeDocument/2006/relationships/image" Target="../media/image58.png"/><Relationship Id="rId1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26" Type="http://schemas.openxmlformats.org/officeDocument/2006/relationships/image" Target="../media/image157.png"/><Relationship Id="rId39" Type="http://schemas.openxmlformats.org/officeDocument/2006/relationships/image" Target="../media/image170.png"/><Relationship Id="rId21" Type="http://schemas.openxmlformats.org/officeDocument/2006/relationships/image" Target="../media/image152.png"/><Relationship Id="rId34" Type="http://schemas.openxmlformats.org/officeDocument/2006/relationships/image" Target="../media/image165.png"/><Relationship Id="rId42" Type="http://schemas.openxmlformats.org/officeDocument/2006/relationships/image" Target="../media/image173.png"/><Relationship Id="rId47" Type="http://schemas.openxmlformats.org/officeDocument/2006/relationships/image" Target="../media/image178.png"/><Relationship Id="rId50" Type="http://schemas.openxmlformats.org/officeDocument/2006/relationships/image" Target="../media/image181.png"/><Relationship Id="rId55" Type="http://schemas.openxmlformats.org/officeDocument/2006/relationships/image" Target="../media/image186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29" Type="http://schemas.openxmlformats.org/officeDocument/2006/relationships/image" Target="../media/image160.png"/><Relationship Id="rId11" Type="http://schemas.openxmlformats.org/officeDocument/2006/relationships/image" Target="../media/image142.png"/><Relationship Id="rId24" Type="http://schemas.openxmlformats.org/officeDocument/2006/relationships/image" Target="../media/image155.png"/><Relationship Id="rId32" Type="http://schemas.openxmlformats.org/officeDocument/2006/relationships/image" Target="../media/image163.png"/><Relationship Id="rId37" Type="http://schemas.openxmlformats.org/officeDocument/2006/relationships/image" Target="../media/image168.png"/><Relationship Id="rId40" Type="http://schemas.openxmlformats.org/officeDocument/2006/relationships/image" Target="../media/image171.png"/><Relationship Id="rId45" Type="http://schemas.openxmlformats.org/officeDocument/2006/relationships/image" Target="../media/image176.png"/><Relationship Id="rId53" Type="http://schemas.openxmlformats.org/officeDocument/2006/relationships/image" Target="../media/image184.png"/><Relationship Id="rId58" Type="http://schemas.openxmlformats.org/officeDocument/2006/relationships/image" Target="../media/image189.png"/><Relationship Id="rId5" Type="http://schemas.openxmlformats.org/officeDocument/2006/relationships/image" Target="../media/image136.png"/><Relationship Id="rId61" Type="http://schemas.openxmlformats.org/officeDocument/2006/relationships/image" Target="../media/image192.png"/><Relationship Id="rId19" Type="http://schemas.openxmlformats.org/officeDocument/2006/relationships/image" Target="../media/image15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Relationship Id="rId27" Type="http://schemas.openxmlformats.org/officeDocument/2006/relationships/image" Target="../media/image158.png"/><Relationship Id="rId30" Type="http://schemas.openxmlformats.org/officeDocument/2006/relationships/image" Target="../media/image161.png"/><Relationship Id="rId35" Type="http://schemas.openxmlformats.org/officeDocument/2006/relationships/image" Target="../media/image166.png"/><Relationship Id="rId43" Type="http://schemas.openxmlformats.org/officeDocument/2006/relationships/image" Target="../media/image174.png"/><Relationship Id="rId48" Type="http://schemas.openxmlformats.org/officeDocument/2006/relationships/image" Target="../media/image179.png"/><Relationship Id="rId56" Type="http://schemas.openxmlformats.org/officeDocument/2006/relationships/image" Target="../media/image187.png"/><Relationship Id="rId8" Type="http://schemas.openxmlformats.org/officeDocument/2006/relationships/image" Target="../media/image139.png"/><Relationship Id="rId51" Type="http://schemas.openxmlformats.org/officeDocument/2006/relationships/image" Target="../media/image182.png"/><Relationship Id="rId3" Type="http://schemas.openxmlformats.org/officeDocument/2006/relationships/image" Target="../media/image134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5" Type="http://schemas.openxmlformats.org/officeDocument/2006/relationships/image" Target="../media/image156.png"/><Relationship Id="rId33" Type="http://schemas.openxmlformats.org/officeDocument/2006/relationships/image" Target="../media/image164.png"/><Relationship Id="rId38" Type="http://schemas.openxmlformats.org/officeDocument/2006/relationships/image" Target="../media/image169.png"/><Relationship Id="rId46" Type="http://schemas.openxmlformats.org/officeDocument/2006/relationships/image" Target="../media/image177.png"/><Relationship Id="rId59" Type="http://schemas.openxmlformats.org/officeDocument/2006/relationships/image" Target="../media/image190.png"/><Relationship Id="rId20" Type="http://schemas.openxmlformats.org/officeDocument/2006/relationships/image" Target="../media/image151.png"/><Relationship Id="rId41" Type="http://schemas.openxmlformats.org/officeDocument/2006/relationships/image" Target="../media/image172.png"/><Relationship Id="rId54" Type="http://schemas.openxmlformats.org/officeDocument/2006/relationships/image" Target="../media/image185.png"/><Relationship Id="rId6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28" Type="http://schemas.openxmlformats.org/officeDocument/2006/relationships/image" Target="../media/image159.png"/><Relationship Id="rId36" Type="http://schemas.openxmlformats.org/officeDocument/2006/relationships/image" Target="../media/image167.png"/><Relationship Id="rId49" Type="http://schemas.openxmlformats.org/officeDocument/2006/relationships/image" Target="../media/image180.png"/><Relationship Id="rId57" Type="http://schemas.openxmlformats.org/officeDocument/2006/relationships/image" Target="../media/image188.png"/><Relationship Id="rId10" Type="http://schemas.openxmlformats.org/officeDocument/2006/relationships/image" Target="../media/image141.png"/><Relationship Id="rId31" Type="http://schemas.openxmlformats.org/officeDocument/2006/relationships/image" Target="../media/image162.png"/><Relationship Id="rId44" Type="http://schemas.openxmlformats.org/officeDocument/2006/relationships/image" Target="../media/image175.png"/><Relationship Id="rId52" Type="http://schemas.openxmlformats.org/officeDocument/2006/relationships/image" Target="../media/image183.png"/><Relationship Id="rId60" Type="http://schemas.openxmlformats.org/officeDocument/2006/relationships/image" Target="../media/image19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png"/><Relationship Id="rId42" Type="http://schemas.openxmlformats.org/officeDocument/2006/relationships/image" Target="../media/image44.png"/><Relationship Id="rId47" Type="http://schemas.openxmlformats.org/officeDocument/2006/relationships/image" Target="../media/image49.png"/><Relationship Id="rId63" Type="http://schemas.openxmlformats.org/officeDocument/2006/relationships/image" Target="../media/image65.png"/><Relationship Id="rId68" Type="http://schemas.openxmlformats.org/officeDocument/2006/relationships/image" Target="../media/image70.png"/><Relationship Id="rId84" Type="http://schemas.openxmlformats.org/officeDocument/2006/relationships/image" Target="../media/image86.png"/><Relationship Id="rId89" Type="http://schemas.openxmlformats.org/officeDocument/2006/relationships/image" Target="../media/image91.png"/><Relationship Id="rId16" Type="http://schemas.openxmlformats.org/officeDocument/2006/relationships/image" Target="../media/image18.png"/><Relationship Id="rId11" Type="http://schemas.openxmlformats.org/officeDocument/2006/relationships/image" Target="../media/image13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53" Type="http://schemas.openxmlformats.org/officeDocument/2006/relationships/image" Target="../media/image55.png"/><Relationship Id="rId58" Type="http://schemas.openxmlformats.org/officeDocument/2006/relationships/image" Target="../media/image60.png"/><Relationship Id="rId74" Type="http://schemas.openxmlformats.org/officeDocument/2006/relationships/image" Target="../media/image76.png"/><Relationship Id="rId79" Type="http://schemas.openxmlformats.org/officeDocument/2006/relationships/image" Target="../media/image81.png"/><Relationship Id="rId5" Type="http://schemas.openxmlformats.org/officeDocument/2006/relationships/image" Target="../media/image7.png"/><Relationship Id="rId90" Type="http://schemas.openxmlformats.org/officeDocument/2006/relationships/image" Target="../media/image92.png"/><Relationship Id="rId95" Type="http://schemas.openxmlformats.org/officeDocument/2006/relationships/image" Target="../media/image97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43" Type="http://schemas.openxmlformats.org/officeDocument/2006/relationships/image" Target="../media/image45.png"/><Relationship Id="rId48" Type="http://schemas.openxmlformats.org/officeDocument/2006/relationships/image" Target="../media/image50.png"/><Relationship Id="rId64" Type="http://schemas.openxmlformats.org/officeDocument/2006/relationships/image" Target="../media/image66.png"/><Relationship Id="rId69" Type="http://schemas.openxmlformats.org/officeDocument/2006/relationships/image" Target="../media/image71.png"/><Relationship Id="rId80" Type="http://schemas.openxmlformats.org/officeDocument/2006/relationships/image" Target="../media/image82.png"/><Relationship Id="rId85" Type="http://schemas.openxmlformats.org/officeDocument/2006/relationships/image" Target="../media/image87.png"/><Relationship Id="rId3" Type="http://schemas.openxmlformats.org/officeDocument/2006/relationships/notesSlide" Target="../notesSlides/notesSlide2.xml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59" Type="http://schemas.openxmlformats.org/officeDocument/2006/relationships/image" Target="../media/image61.png"/><Relationship Id="rId67" Type="http://schemas.openxmlformats.org/officeDocument/2006/relationships/image" Target="../media/image69.png"/><Relationship Id="rId20" Type="http://schemas.openxmlformats.org/officeDocument/2006/relationships/image" Target="../media/image22.png"/><Relationship Id="rId41" Type="http://schemas.openxmlformats.org/officeDocument/2006/relationships/image" Target="../media/image43.png"/><Relationship Id="rId54" Type="http://schemas.openxmlformats.org/officeDocument/2006/relationships/image" Target="../media/image56.png"/><Relationship Id="rId62" Type="http://schemas.openxmlformats.org/officeDocument/2006/relationships/image" Target="../media/image64.png"/><Relationship Id="rId70" Type="http://schemas.openxmlformats.org/officeDocument/2006/relationships/image" Target="../media/image72.png"/><Relationship Id="rId75" Type="http://schemas.openxmlformats.org/officeDocument/2006/relationships/image" Target="../media/image77.png"/><Relationship Id="rId83" Type="http://schemas.openxmlformats.org/officeDocument/2006/relationships/image" Target="../media/image85.png"/><Relationship Id="rId88" Type="http://schemas.openxmlformats.org/officeDocument/2006/relationships/image" Target="../media/image90.png"/><Relationship Id="rId91" Type="http://schemas.openxmlformats.org/officeDocument/2006/relationships/image" Target="../media/image93.png"/><Relationship Id="rId96" Type="http://schemas.openxmlformats.org/officeDocument/2006/relationships/image" Target="../media/image98.png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png"/><Relationship Id="rId57" Type="http://schemas.openxmlformats.org/officeDocument/2006/relationships/image" Target="../media/image59.png"/><Relationship Id="rId10" Type="http://schemas.openxmlformats.org/officeDocument/2006/relationships/image" Target="../media/image12.pn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png"/><Relationship Id="rId65" Type="http://schemas.openxmlformats.org/officeDocument/2006/relationships/image" Target="../media/image67.png"/><Relationship Id="rId73" Type="http://schemas.openxmlformats.org/officeDocument/2006/relationships/image" Target="../media/image75.png"/><Relationship Id="rId78" Type="http://schemas.openxmlformats.org/officeDocument/2006/relationships/image" Target="../media/image80.png"/><Relationship Id="rId81" Type="http://schemas.openxmlformats.org/officeDocument/2006/relationships/image" Target="../media/image83.png"/><Relationship Id="rId86" Type="http://schemas.openxmlformats.org/officeDocument/2006/relationships/image" Target="../media/image88.png"/><Relationship Id="rId94" Type="http://schemas.openxmlformats.org/officeDocument/2006/relationships/image" Target="../media/image96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9" Type="http://schemas.openxmlformats.org/officeDocument/2006/relationships/image" Target="../media/image41.png"/><Relationship Id="rId34" Type="http://schemas.openxmlformats.org/officeDocument/2006/relationships/image" Target="../media/image36.png"/><Relationship Id="rId50" Type="http://schemas.openxmlformats.org/officeDocument/2006/relationships/image" Target="../media/image52.png"/><Relationship Id="rId55" Type="http://schemas.openxmlformats.org/officeDocument/2006/relationships/image" Target="../media/image57.png"/><Relationship Id="rId76" Type="http://schemas.openxmlformats.org/officeDocument/2006/relationships/image" Target="../media/image78.png"/><Relationship Id="rId97" Type="http://schemas.openxmlformats.org/officeDocument/2006/relationships/image" Target="../media/image99.png"/><Relationship Id="rId7" Type="http://schemas.openxmlformats.org/officeDocument/2006/relationships/image" Target="../media/image9.png"/><Relationship Id="rId71" Type="http://schemas.openxmlformats.org/officeDocument/2006/relationships/image" Target="../media/image73.png"/><Relationship Id="rId92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29" Type="http://schemas.openxmlformats.org/officeDocument/2006/relationships/image" Target="../media/image31.png"/><Relationship Id="rId24" Type="http://schemas.openxmlformats.org/officeDocument/2006/relationships/image" Target="../media/image26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66" Type="http://schemas.openxmlformats.org/officeDocument/2006/relationships/image" Target="../media/image68.png"/><Relationship Id="rId87" Type="http://schemas.openxmlformats.org/officeDocument/2006/relationships/image" Target="../media/image89.png"/><Relationship Id="rId61" Type="http://schemas.openxmlformats.org/officeDocument/2006/relationships/image" Target="../media/image63.png"/><Relationship Id="rId82" Type="http://schemas.openxmlformats.org/officeDocument/2006/relationships/image" Target="../media/image84.png"/><Relationship Id="rId19" Type="http://schemas.openxmlformats.org/officeDocument/2006/relationships/image" Target="../media/image21.png"/><Relationship Id="rId14" Type="http://schemas.openxmlformats.org/officeDocument/2006/relationships/image" Target="../media/image16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56" Type="http://schemas.openxmlformats.org/officeDocument/2006/relationships/image" Target="../media/image58.png"/><Relationship Id="rId77" Type="http://schemas.openxmlformats.org/officeDocument/2006/relationships/image" Target="../media/image79.png"/><Relationship Id="rId8" Type="http://schemas.openxmlformats.org/officeDocument/2006/relationships/image" Target="../media/image10.png"/><Relationship Id="rId51" Type="http://schemas.openxmlformats.org/officeDocument/2006/relationships/image" Target="../media/image53.png"/><Relationship Id="rId72" Type="http://schemas.openxmlformats.org/officeDocument/2006/relationships/image" Target="../media/image74.png"/><Relationship Id="rId93" Type="http://schemas.openxmlformats.org/officeDocument/2006/relationships/image" Target="../media/image95.png"/><Relationship Id="rId98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8.png"/><Relationship Id="rId21" Type="http://schemas.openxmlformats.org/officeDocument/2006/relationships/image" Target="../media/image14.png"/><Relationship Id="rId42" Type="http://schemas.openxmlformats.org/officeDocument/2006/relationships/image" Target="../media/image112.png"/><Relationship Id="rId47" Type="http://schemas.openxmlformats.org/officeDocument/2006/relationships/image" Target="../media/image113.png"/><Relationship Id="rId63" Type="http://schemas.openxmlformats.org/officeDocument/2006/relationships/image" Target="../media/image118.png"/><Relationship Id="rId68" Type="http://schemas.openxmlformats.org/officeDocument/2006/relationships/image" Target="../media/image94.png"/><Relationship Id="rId84" Type="http://schemas.openxmlformats.org/officeDocument/2006/relationships/image" Target="../media/image127.png"/><Relationship Id="rId89" Type="http://schemas.openxmlformats.org/officeDocument/2006/relationships/image" Target="../media/image132.png"/><Relationship Id="rId16" Type="http://schemas.openxmlformats.org/officeDocument/2006/relationships/image" Target="../media/image107.png"/><Relationship Id="rId11" Type="http://schemas.openxmlformats.org/officeDocument/2006/relationships/image" Target="../media/image32.png"/><Relationship Id="rId32" Type="http://schemas.openxmlformats.org/officeDocument/2006/relationships/image" Target="../media/image23.png"/><Relationship Id="rId37" Type="http://schemas.openxmlformats.org/officeDocument/2006/relationships/image" Target="../media/image8.png"/><Relationship Id="rId53" Type="http://schemas.openxmlformats.org/officeDocument/2006/relationships/image" Target="../media/image115.png"/><Relationship Id="rId58" Type="http://schemas.openxmlformats.org/officeDocument/2006/relationships/image" Target="../media/image46.png"/><Relationship Id="rId74" Type="http://schemas.openxmlformats.org/officeDocument/2006/relationships/image" Target="../media/image125.png"/><Relationship Id="rId79" Type="http://schemas.openxmlformats.org/officeDocument/2006/relationships/image" Target="../media/image86.png"/><Relationship Id="rId5" Type="http://schemas.openxmlformats.org/officeDocument/2006/relationships/image" Target="../media/image103.png"/><Relationship Id="rId14" Type="http://schemas.openxmlformats.org/officeDocument/2006/relationships/image" Target="../media/image106.png"/><Relationship Id="rId22" Type="http://schemas.openxmlformats.org/officeDocument/2006/relationships/image" Target="../media/image15.png"/><Relationship Id="rId27" Type="http://schemas.openxmlformats.org/officeDocument/2006/relationships/image" Target="../media/image24.png"/><Relationship Id="rId30" Type="http://schemas.openxmlformats.org/officeDocument/2006/relationships/image" Target="../media/image21.png"/><Relationship Id="rId35" Type="http://schemas.openxmlformats.org/officeDocument/2006/relationships/image" Target="../media/image6.png"/><Relationship Id="rId43" Type="http://schemas.openxmlformats.org/officeDocument/2006/relationships/image" Target="../media/image74.png"/><Relationship Id="rId48" Type="http://schemas.openxmlformats.org/officeDocument/2006/relationships/image" Target="../media/image114.png"/><Relationship Id="rId56" Type="http://schemas.openxmlformats.org/officeDocument/2006/relationships/image" Target="../media/image116.png"/><Relationship Id="rId64" Type="http://schemas.openxmlformats.org/officeDocument/2006/relationships/image" Target="../media/image119.png"/><Relationship Id="rId69" Type="http://schemas.openxmlformats.org/officeDocument/2006/relationships/image" Target="../media/image123.png"/><Relationship Id="rId77" Type="http://schemas.openxmlformats.org/officeDocument/2006/relationships/image" Target="../media/image84.png"/><Relationship Id="rId8" Type="http://schemas.openxmlformats.org/officeDocument/2006/relationships/image" Target="../media/image28.png"/><Relationship Id="rId51" Type="http://schemas.openxmlformats.org/officeDocument/2006/relationships/image" Target="../media/image78.png"/><Relationship Id="rId72" Type="http://schemas.openxmlformats.org/officeDocument/2006/relationships/image" Target="../media/image98.png"/><Relationship Id="rId80" Type="http://schemas.openxmlformats.org/officeDocument/2006/relationships/image" Target="../media/image87.png"/><Relationship Id="rId85" Type="http://schemas.openxmlformats.org/officeDocument/2006/relationships/image" Target="../media/image128.png"/><Relationship Id="rId3" Type="http://schemas.openxmlformats.org/officeDocument/2006/relationships/image" Target="../media/image101.png"/><Relationship Id="rId12" Type="http://schemas.openxmlformats.org/officeDocument/2006/relationships/image" Target="../media/image34.png"/><Relationship Id="rId17" Type="http://schemas.openxmlformats.org/officeDocument/2006/relationships/image" Target="../media/image29.png"/><Relationship Id="rId25" Type="http://schemas.openxmlformats.org/officeDocument/2006/relationships/image" Target="../media/image19.png"/><Relationship Id="rId33" Type="http://schemas.openxmlformats.org/officeDocument/2006/relationships/image" Target="../media/image25.png"/><Relationship Id="rId38" Type="http://schemas.openxmlformats.org/officeDocument/2006/relationships/image" Target="../media/image11.png"/><Relationship Id="rId46" Type="http://schemas.openxmlformats.org/officeDocument/2006/relationships/image" Target="../media/image73.png"/><Relationship Id="rId59" Type="http://schemas.openxmlformats.org/officeDocument/2006/relationships/image" Target="../media/image50.png"/><Relationship Id="rId67" Type="http://schemas.openxmlformats.org/officeDocument/2006/relationships/image" Target="../media/image122.png"/><Relationship Id="rId20" Type="http://schemas.openxmlformats.org/officeDocument/2006/relationships/image" Target="../media/image13.png"/><Relationship Id="rId41" Type="http://schemas.openxmlformats.org/officeDocument/2006/relationships/image" Target="../media/image111.png"/><Relationship Id="rId54" Type="http://schemas.openxmlformats.org/officeDocument/2006/relationships/image" Target="../media/image60.png"/><Relationship Id="rId62" Type="http://schemas.openxmlformats.org/officeDocument/2006/relationships/image" Target="../media/image117.png"/><Relationship Id="rId70" Type="http://schemas.openxmlformats.org/officeDocument/2006/relationships/image" Target="../media/image95.png"/><Relationship Id="rId75" Type="http://schemas.openxmlformats.org/officeDocument/2006/relationships/image" Target="../media/image82.png"/><Relationship Id="rId83" Type="http://schemas.openxmlformats.org/officeDocument/2006/relationships/image" Target="../media/image61.png"/><Relationship Id="rId88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5" Type="http://schemas.openxmlformats.org/officeDocument/2006/relationships/image" Target="../media/image36.png"/><Relationship Id="rId23" Type="http://schemas.openxmlformats.org/officeDocument/2006/relationships/image" Target="../media/image16.png"/><Relationship Id="rId28" Type="http://schemas.openxmlformats.org/officeDocument/2006/relationships/image" Target="../media/image26.png"/><Relationship Id="rId36" Type="http://schemas.openxmlformats.org/officeDocument/2006/relationships/image" Target="../media/image7.png"/><Relationship Id="rId49" Type="http://schemas.openxmlformats.org/officeDocument/2006/relationships/image" Target="../media/image76.png"/><Relationship Id="rId57" Type="http://schemas.openxmlformats.org/officeDocument/2006/relationships/image" Target="../media/image57.png"/><Relationship Id="rId10" Type="http://schemas.openxmlformats.org/officeDocument/2006/relationships/image" Target="../media/image31.png"/><Relationship Id="rId31" Type="http://schemas.openxmlformats.org/officeDocument/2006/relationships/image" Target="../media/image22.png"/><Relationship Id="rId44" Type="http://schemas.openxmlformats.org/officeDocument/2006/relationships/image" Target="../media/image75.png"/><Relationship Id="rId52" Type="http://schemas.openxmlformats.org/officeDocument/2006/relationships/image" Target="../media/image81.png"/><Relationship Id="rId60" Type="http://schemas.openxmlformats.org/officeDocument/2006/relationships/image" Target="../media/image52.png"/><Relationship Id="rId65" Type="http://schemas.openxmlformats.org/officeDocument/2006/relationships/image" Target="../media/image120.png"/><Relationship Id="rId73" Type="http://schemas.openxmlformats.org/officeDocument/2006/relationships/image" Target="../media/image99.png"/><Relationship Id="rId78" Type="http://schemas.openxmlformats.org/officeDocument/2006/relationships/image" Target="../media/image85.png"/><Relationship Id="rId81" Type="http://schemas.openxmlformats.org/officeDocument/2006/relationships/image" Target="../media/image58.png"/><Relationship Id="rId86" Type="http://schemas.openxmlformats.org/officeDocument/2006/relationships/image" Target="../media/image129.png"/><Relationship Id="rId4" Type="http://schemas.openxmlformats.org/officeDocument/2006/relationships/image" Target="../media/image102.png"/><Relationship Id="rId9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3.png"/><Relationship Id="rId39" Type="http://schemas.openxmlformats.org/officeDocument/2006/relationships/image" Target="../media/image109.png"/><Relationship Id="rId34" Type="http://schemas.openxmlformats.org/officeDocument/2006/relationships/image" Target="../media/image27.png"/><Relationship Id="rId50" Type="http://schemas.openxmlformats.org/officeDocument/2006/relationships/image" Target="../media/image77.png"/><Relationship Id="rId55" Type="http://schemas.openxmlformats.org/officeDocument/2006/relationships/image" Target="../media/image49.png"/><Relationship Id="rId76" Type="http://schemas.openxmlformats.org/officeDocument/2006/relationships/image" Target="../media/image83.png"/><Relationship Id="rId7" Type="http://schemas.openxmlformats.org/officeDocument/2006/relationships/image" Target="../media/image105.png"/><Relationship Id="rId71" Type="http://schemas.openxmlformats.org/officeDocument/2006/relationships/image" Target="../media/image124.png"/><Relationship Id="rId2" Type="http://schemas.openxmlformats.org/officeDocument/2006/relationships/image" Target="../media/image91.png"/><Relationship Id="rId29" Type="http://schemas.openxmlformats.org/officeDocument/2006/relationships/image" Target="../media/image20.png"/><Relationship Id="rId24" Type="http://schemas.openxmlformats.org/officeDocument/2006/relationships/image" Target="../media/image18.png"/><Relationship Id="rId40" Type="http://schemas.openxmlformats.org/officeDocument/2006/relationships/image" Target="../media/image110.png"/><Relationship Id="rId45" Type="http://schemas.openxmlformats.org/officeDocument/2006/relationships/image" Target="../media/image80.png"/><Relationship Id="rId66" Type="http://schemas.openxmlformats.org/officeDocument/2006/relationships/image" Target="../media/image121.png"/><Relationship Id="rId87" Type="http://schemas.openxmlformats.org/officeDocument/2006/relationships/image" Target="../media/image130.png"/><Relationship Id="rId61" Type="http://schemas.openxmlformats.org/officeDocument/2006/relationships/image" Target="../media/image55.png"/><Relationship Id="rId82" Type="http://schemas.openxmlformats.org/officeDocument/2006/relationships/image" Target="../media/image126.png"/><Relationship Id="rId1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image" Target="../media/image13.png"/><Relationship Id="rId42" Type="http://schemas.openxmlformats.org/officeDocument/2006/relationships/image" Target="../media/image111.png"/><Relationship Id="rId47" Type="http://schemas.openxmlformats.org/officeDocument/2006/relationships/image" Target="../media/image73.png"/><Relationship Id="rId63" Type="http://schemas.openxmlformats.org/officeDocument/2006/relationships/image" Target="../media/image117.png"/><Relationship Id="rId68" Type="http://schemas.openxmlformats.org/officeDocument/2006/relationships/image" Target="../media/image122.png"/><Relationship Id="rId84" Type="http://schemas.openxmlformats.org/officeDocument/2006/relationships/image" Target="../media/image61.png"/><Relationship Id="rId89" Type="http://schemas.openxmlformats.org/officeDocument/2006/relationships/image" Target="../media/image131.png"/><Relationship Id="rId16" Type="http://schemas.openxmlformats.org/officeDocument/2006/relationships/image" Target="../media/image36.png"/><Relationship Id="rId11" Type="http://schemas.openxmlformats.org/officeDocument/2006/relationships/image" Target="../media/image31.png"/><Relationship Id="rId32" Type="http://schemas.openxmlformats.org/officeDocument/2006/relationships/image" Target="../media/image22.png"/><Relationship Id="rId37" Type="http://schemas.openxmlformats.org/officeDocument/2006/relationships/image" Target="../media/image7.png"/><Relationship Id="rId53" Type="http://schemas.openxmlformats.org/officeDocument/2006/relationships/image" Target="../media/image81.png"/><Relationship Id="rId58" Type="http://schemas.openxmlformats.org/officeDocument/2006/relationships/image" Target="../media/image57.png"/><Relationship Id="rId74" Type="http://schemas.openxmlformats.org/officeDocument/2006/relationships/image" Target="../media/image99.png"/><Relationship Id="rId79" Type="http://schemas.openxmlformats.org/officeDocument/2006/relationships/image" Target="../media/image85.png"/><Relationship Id="rId5" Type="http://schemas.openxmlformats.org/officeDocument/2006/relationships/image" Target="../media/image102.png"/><Relationship Id="rId90" Type="http://schemas.openxmlformats.org/officeDocument/2006/relationships/image" Target="../media/image132.png"/><Relationship Id="rId14" Type="http://schemas.openxmlformats.org/officeDocument/2006/relationships/image" Target="../media/image35.png"/><Relationship Id="rId22" Type="http://schemas.openxmlformats.org/officeDocument/2006/relationships/image" Target="../media/image14.png"/><Relationship Id="rId27" Type="http://schemas.openxmlformats.org/officeDocument/2006/relationships/image" Target="../media/image108.png"/><Relationship Id="rId30" Type="http://schemas.openxmlformats.org/officeDocument/2006/relationships/image" Target="../media/image20.png"/><Relationship Id="rId35" Type="http://schemas.openxmlformats.org/officeDocument/2006/relationships/image" Target="../media/image27.png"/><Relationship Id="rId43" Type="http://schemas.openxmlformats.org/officeDocument/2006/relationships/image" Target="../media/image112.png"/><Relationship Id="rId48" Type="http://schemas.openxmlformats.org/officeDocument/2006/relationships/image" Target="../media/image113.png"/><Relationship Id="rId56" Type="http://schemas.openxmlformats.org/officeDocument/2006/relationships/image" Target="../media/image49.png"/><Relationship Id="rId64" Type="http://schemas.openxmlformats.org/officeDocument/2006/relationships/image" Target="../media/image118.png"/><Relationship Id="rId69" Type="http://schemas.openxmlformats.org/officeDocument/2006/relationships/image" Target="../media/image94.png"/><Relationship Id="rId77" Type="http://schemas.openxmlformats.org/officeDocument/2006/relationships/image" Target="../media/image83.png"/><Relationship Id="rId8" Type="http://schemas.openxmlformats.org/officeDocument/2006/relationships/image" Target="../media/image105.png"/><Relationship Id="rId51" Type="http://schemas.openxmlformats.org/officeDocument/2006/relationships/image" Target="../media/image77.png"/><Relationship Id="rId72" Type="http://schemas.openxmlformats.org/officeDocument/2006/relationships/image" Target="../media/image124.png"/><Relationship Id="rId80" Type="http://schemas.openxmlformats.org/officeDocument/2006/relationships/image" Target="../media/image86.png"/><Relationship Id="rId85" Type="http://schemas.openxmlformats.org/officeDocument/2006/relationships/image" Target="../media/image127.png"/><Relationship Id="rId3" Type="http://schemas.openxmlformats.org/officeDocument/2006/relationships/image" Target="../media/image91.png"/><Relationship Id="rId12" Type="http://schemas.openxmlformats.org/officeDocument/2006/relationships/image" Target="../media/image32.png"/><Relationship Id="rId17" Type="http://schemas.openxmlformats.org/officeDocument/2006/relationships/image" Target="../media/image107.png"/><Relationship Id="rId25" Type="http://schemas.openxmlformats.org/officeDocument/2006/relationships/image" Target="../media/image18.png"/><Relationship Id="rId33" Type="http://schemas.openxmlformats.org/officeDocument/2006/relationships/image" Target="../media/image23.png"/><Relationship Id="rId38" Type="http://schemas.openxmlformats.org/officeDocument/2006/relationships/image" Target="../media/image8.png"/><Relationship Id="rId46" Type="http://schemas.openxmlformats.org/officeDocument/2006/relationships/image" Target="../media/image80.png"/><Relationship Id="rId59" Type="http://schemas.openxmlformats.org/officeDocument/2006/relationships/image" Target="../media/image46.png"/><Relationship Id="rId67" Type="http://schemas.openxmlformats.org/officeDocument/2006/relationships/image" Target="../media/image121.png"/><Relationship Id="rId20" Type="http://schemas.openxmlformats.org/officeDocument/2006/relationships/image" Target="../media/image12.png"/><Relationship Id="rId41" Type="http://schemas.openxmlformats.org/officeDocument/2006/relationships/image" Target="../media/image110.png"/><Relationship Id="rId54" Type="http://schemas.openxmlformats.org/officeDocument/2006/relationships/image" Target="../media/image115.png"/><Relationship Id="rId62" Type="http://schemas.openxmlformats.org/officeDocument/2006/relationships/image" Target="../media/image55.png"/><Relationship Id="rId70" Type="http://schemas.openxmlformats.org/officeDocument/2006/relationships/image" Target="../media/image123.png"/><Relationship Id="rId75" Type="http://schemas.openxmlformats.org/officeDocument/2006/relationships/image" Target="../media/image125.png"/><Relationship Id="rId83" Type="http://schemas.openxmlformats.org/officeDocument/2006/relationships/image" Target="../media/image126.png"/><Relationship Id="rId88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5" Type="http://schemas.openxmlformats.org/officeDocument/2006/relationships/image" Target="../media/image106.png"/><Relationship Id="rId23" Type="http://schemas.openxmlformats.org/officeDocument/2006/relationships/image" Target="../media/image15.png"/><Relationship Id="rId28" Type="http://schemas.openxmlformats.org/officeDocument/2006/relationships/image" Target="../media/image24.png"/><Relationship Id="rId36" Type="http://schemas.openxmlformats.org/officeDocument/2006/relationships/image" Target="../media/image6.png"/><Relationship Id="rId49" Type="http://schemas.openxmlformats.org/officeDocument/2006/relationships/image" Target="../media/image114.png"/><Relationship Id="rId57" Type="http://schemas.openxmlformats.org/officeDocument/2006/relationships/image" Target="../media/image116.png"/><Relationship Id="rId10" Type="http://schemas.openxmlformats.org/officeDocument/2006/relationships/image" Target="../media/image30.png"/><Relationship Id="rId31" Type="http://schemas.openxmlformats.org/officeDocument/2006/relationships/image" Target="../media/image21.png"/><Relationship Id="rId44" Type="http://schemas.openxmlformats.org/officeDocument/2006/relationships/image" Target="../media/image74.png"/><Relationship Id="rId52" Type="http://schemas.openxmlformats.org/officeDocument/2006/relationships/image" Target="../media/image78.png"/><Relationship Id="rId60" Type="http://schemas.openxmlformats.org/officeDocument/2006/relationships/image" Target="../media/image50.png"/><Relationship Id="rId65" Type="http://schemas.openxmlformats.org/officeDocument/2006/relationships/image" Target="../media/image119.png"/><Relationship Id="rId73" Type="http://schemas.openxmlformats.org/officeDocument/2006/relationships/image" Target="../media/image98.png"/><Relationship Id="rId78" Type="http://schemas.openxmlformats.org/officeDocument/2006/relationships/image" Target="../media/image84.png"/><Relationship Id="rId81" Type="http://schemas.openxmlformats.org/officeDocument/2006/relationships/image" Target="../media/image87.png"/><Relationship Id="rId86" Type="http://schemas.openxmlformats.org/officeDocument/2006/relationships/image" Target="../media/image128.png"/><Relationship Id="rId4" Type="http://schemas.openxmlformats.org/officeDocument/2006/relationships/image" Target="../media/image101.png"/><Relationship Id="rId9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39" Type="http://schemas.openxmlformats.org/officeDocument/2006/relationships/image" Target="../media/image11.png"/><Relationship Id="rId34" Type="http://schemas.openxmlformats.org/officeDocument/2006/relationships/image" Target="../media/image25.png"/><Relationship Id="rId50" Type="http://schemas.openxmlformats.org/officeDocument/2006/relationships/image" Target="../media/image76.png"/><Relationship Id="rId55" Type="http://schemas.openxmlformats.org/officeDocument/2006/relationships/image" Target="../media/image60.png"/><Relationship Id="rId76" Type="http://schemas.openxmlformats.org/officeDocument/2006/relationships/image" Target="../media/image82.png"/><Relationship Id="rId7" Type="http://schemas.openxmlformats.org/officeDocument/2006/relationships/image" Target="../media/image104.png"/><Relationship Id="rId71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26.png"/><Relationship Id="rId24" Type="http://schemas.openxmlformats.org/officeDocument/2006/relationships/image" Target="../media/image16.png"/><Relationship Id="rId40" Type="http://schemas.openxmlformats.org/officeDocument/2006/relationships/image" Target="../media/image109.png"/><Relationship Id="rId45" Type="http://schemas.openxmlformats.org/officeDocument/2006/relationships/image" Target="../media/image75.png"/><Relationship Id="rId66" Type="http://schemas.openxmlformats.org/officeDocument/2006/relationships/image" Target="../media/image120.png"/><Relationship Id="rId87" Type="http://schemas.openxmlformats.org/officeDocument/2006/relationships/image" Target="../media/image129.png"/><Relationship Id="rId61" Type="http://schemas.openxmlformats.org/officeDocument/2006/relationships/image" Target="../media/image52.png"/><Relationship Id="rId82" Type="http://schemas.openxmlformats.org/officeDocument/2006/relationships/image" Target="../media/image58.png"/><Relationship Id="rId1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image" Target="../media/image13.png"/><Relationship Id="rId42" Type="http://schemas.openxmlformats.org/officeDocument/2006/relationships/image" Target="../media/image111.png"/><Relationship Id="rId47" Type="http://schemas.openxmlformats.org/officeDocument/2006/relationships/image" Target="../media/image73.png"/><Relationship Id="rId63" Type="http://schemas.openxmlformats.org/officeDocument/2006/relationships/image" Target="../media/image117.png"/><Relationship Id="rId68" Type="http://schemas.openxmlformats.org/officeDocument/2006/relationships/image" Target="../media/image122.png"/><Relationship Id="rId84" Type="http://schemas.openxmlformats.org/officeDocument/2006/relationships/image" Target="../media/image61.png"/><Relationship Id="rId89" Type="http://schemas.openxmlformats.org/officeDocument/2006/relationships/image" Target="../media/image131.png"/><Relationship Id="rId16" Type="http://schemas.openxmlformats.org/officeDocument/2006/relationships/image" Target="../media/image36.png"/><Relationship Id="rId11" Type="http://schemas.openxmlformats.org/officeDocument/2006/relationships/image" Target="../media/image31.png"/><Relationship Id="rId32" Type="http://schemas.openxmlformats.org/officeDocument/2006/relationships/image" Target="../media/image22.png"/><Relationship Id="rId37" Type="http://schemas.openxmlformats.org/officeDocument/2006/relationships/image" Target="../media/image7.png"/><Relationship Id="rId53" Type="http://schemas.openxmlformats.org/officeDocument/2006/relationships/image" Target="../media/image81.png"/><Relationship Id="rId58" Type="http://schemas.openxmlformats.org/officeDocument/2006/relationships/image" Target="../media/image57.png"/><Relationship Id="rId74" Type="http://schemas.openxmlformats.org/officeDocument/2006/relationships/image" Target="../media/image99.png"/><Relationship Id="rId79" Type="http://schemas.openxmlformats.org/officeDocument/2006/relationships/image" Target="../media/image85.png"/><Relationship Id="rId5" Type="http://schemas.openxmlformats.org/officeDocument/2006/relationships/image" Target="../media/image102.png"/><Relationship Id="rId90" Type="http://schemas.openxmlformats.org/officeDocument/2006/relationships/image" Target="../media/image132.png"/><Relationship Id="rId14" Type="http://schemas.openxmlformats.org/officeDocument/2006/relationships/image" Target="../media/image35.png"/><Relationship Id="rId22" Type="http://schemas.openxmlformats.org/officeDocument/2006/relationships/image" Target="../media/image14.png"/><Relationship Id="rId27" Type="http://schemas.openxmlformats.org/officeDocument/2006/relationships/image" Target="../media/image108.png"/><Relationship Id="rId30" Type="http://schemas.openxmlformats.org/officeDocument/2006/relationships/image" Target="../media/image20.png"/><Relationship Id="rId35" Type="http://schemas.openxmlformats.org/officeDocument/2006/relationships/image" Target="../media/image27.png"/><Relationship Id="rId43" Type="http://schemas.openxmlformats.org/officeDocument/2006/relationships/image" Target="../media/image112.png"/><Relationship Id="rId48" Type="http://schemas.openxmlformats.org/officeDocument/2006/relationships/image" Target="../media/image113.png"/><Relationship Id="rId56" Type="http://schemas.openxmlformats.org/officeDocument/2006/relationships/image" Target="../media/image49.png"/><Relationship Id="rId64" Type="http://schemas.openxmlformats.org/officeDocument/2006/relationships/image" Target="../media/image118.png"/><Relationship Id="rId69" Type="http://schemas.openxmlformats.org/officeDocument/2006/relationships/image" Target="../media/image94.png"/><Relationship Id="rId77" Type="http://schemas.openxmlformats.org/officeDocument/2006/relationships/image" Target="../media/image83.png"/><Relationship Id="rId8" Type="http://schemas.openxmlformats.org/officeDocument/2006/relationships/image" Target="../media/image105.png"/><Relationship Id="rId51" Type="http://schemas.openxmlformats.org/officeDocument/2006/relationships/image" Target="../media/image77.png"/><Relationship Id="rId72" Type="http://schemas.openxmlformats.org/officeDocument/2006/relationships/image" Target="../media/image124.png"/><Relationship Id="rId80" Type="http://schemas.openxmlformats.org/officeDocument/2006/relationships/image" Target="../media/image86.png"/><Relationship Id="rId85" Type="http://schemas.openxmlformats.org/officeDocument/2006/relationships/image" Target="../media/image127.png"/><Relationship Id="rId3" Type="http://schemas.openxmlformats.org/officeDocument/2006/relationships/image" Target="../media/image91.png"/><Relationship Id="rId12" Type="http://schemas.openxmlformats.org/officeDocument/2006/relationships/image" Target="../media/image32.png"/><Relationship Id="rId17" Type="http://schemas.openxmlformats.org/officeDocument/2006/relationships/image" Target="../media/image107.png"/><Relationship Id="rId25" Type="http://schemas.openxmlformats.org/officeDocument/2006/relationships/image" Target="../media/image18.png"/><Relationship Id="rId33" Type="http://schemas.openxmlformats.org/officeDocument/2006/relationships/image" Target="../media/image23.png"/><Relationship Id="rId38" Type="http://schemas.openxmlformats.org/officeDocument/2006/relationships/image" Target="../media/image8.png"/><Relationship Id="rId46" Type="http://schemas.openxmlformats.org/officeDocument/2006/relationships/image" Target="../media/image80.png"/><Relationship Id="rId59" Type="http://schemas.openxmlformats.org/officeDocument/2006/relationships/image" Target="../media/image46.png"/><Relationship Id="rId67" Type="http://schemas.openxmlformats.org/officeDocument/2006/relationships/image" Target="../media/image121.png"/><Relationship Id="rId20" Type="http://schemas.openxmlformats.org/officeDocument/2006/relationships/image" Target="../media/image12.png"/><Relationship Id="rId41" Type="http://schemas.openxmlformats.org/officeDocument/2006/relationships/image" Target="../media/image110.png"/><Relationship Id="rId54" Type="http://schemas.openxmlformats.org/officeDocument/2006/relationships/image" Target="../media/image115.png"/><Relationship Id="rId62" Type="http://schemas.openxmlformats.org/officeDocument/2006/relationships/image" Target="../media/image55.png"/><Relationship Id="rId70" Type="http://schemas.openxmlformats.org/officeDocument/2006/relationships/image" Target="../media/image123.png"/><Relationship Id="rId75" Type="http://schemas.openxmlformats.org/officeDocument/2006/relationships/image" Target="../media/image125.png"/><Relationship Id="rId83" Type="http://schemas.openxmlformats.org/officeDocument/2006/relationships/image" Target="../media/image126.png"/><Relationship Id="rId88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5" Type="http://schemas.openxmlformats.org/officeDocument/2006/relationships/image" Target="../media/image106.png"/><Relationship Id="rId23" Type="http://schemas.openxmlformats.org/officeDocument/2006/relationships/image" Target="../media/image15.png"/><Relationship Id="rId28" Type="http://schemas.openxmlformats.org/officeDocument/2006/relationships/image" Target="../media/image24.png"/><Relationship Id="rId36" Type="http://schemas.openxmlformats.org/officeDocument/2006/relationships/image" Target="../media/image6.png"/><Relationship Id="rId49" Type="http://schemas.openxmlformats.org/officeDocument/2006/relationships/image" Target="../media/image114.png"/><Relationship Id="rId57" Type="http://schemas.openxmlformats.org/officeDocument/2006/relationships/image" Target="../media/image116.png"/><Relationship Id="rId10" Type="http://schemas.openxmlformats.org/officeDocument/2006/relationships/image" Target="../media/image30.png"/><Relationship Id="rId31" Type="http://schemas.openxmlformats.org/officeDocument/2006/relationships/image" Target="../media/image21.png"/><Relationship Id="rId44" Type="http://schemas.openxmlformats.org/officeDocument/2006/relationships/image" Target="../media/image74.png"/><Relationship Id="rId52" Type="http://schemas.openxmlformats.org/officeDocument/2006/relationships/image" Target="../media/image78.png"/><Relationship Id="rId60" Type="http://schemas.openxmlformats.org/officeDocument/2006/relationships/image" Target="../media/image50.png"/><Relationship Id="rId65" Type="http://schemas.openxmlformats.org/officeDocument/2006/relationships/image" Target="../media/image119.png"/><Relationship Id="rId73" Type="http://schemas.openxmlformats.org/officeDocument/2006/relationships/image" Target="../media/image98.png"/><Relationship Id="rId78" Type="http://schemas.openxmlformats.org/officeDocument/2006/relationships/image" Target="../media/image84.png"/><Relationship Id="rId81" Type="http://schemas.openxmlformats.org/officeDocument/2006/relationships/image" Target="../media/image87.png"/><Relationship Id="rId86" Type="http://schemas.openxmlformats.org/officeDocument/2006/relationships/image" Target="../media/image128.png"/><Relationship Id="rId4" Type="http://schemas.openxmlformats.org/officeDocument/2006/relationships/image" Target="../media/image101.png"/><Relationship Id="rId9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29.png"/><Relationship Id="rId39" Type="http://schemas.openxmlformats.org/officeDocument/2006/relationships/image" Target="../media/image11.png"/><Relationship Id="rId34" Type="http://schemas.openxmlformats.org/officeDocument/2006/relationships/image" Target="../media/image25.png"/><Relationship Id="rId50" Type="http://schemas.openxmlformats.org/officeDocument/2006/relationships/image" Target="../media/image76.png"/><Relationship Id="rId55" Type="http://schemas.openxmlformats.org/officeDocument/2006/relationships/image" Target="../media/image60.png"/><Relationship Id="rId76" Type="http://schemas.openxmlformats.org/officeDocument/2006/relationships/image" Target="../media/image82.png"/><Relationship Id="rId7" Type="http://schemas.openxmlformats.org/officeDocument/2006/relationships/image" Target="../media/image104.png"/><Relationship Id="rId71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26.png"/><Relationship Id="rId24" Type="http://schemas.openxmlformats.org/officeDocument/2006/relationships/image" Target="../media/image16.png"/><Relationship Id="rId40" Type="http://schemas.openxmlformats.org/officeDocument/2006/relationships/image" Target="../media/image109.png"/><Relationship Id="rId45" Type="http://schemas.openxmlformats.org/officeDocument/2006/relationships/image" Target="../media/image75.png"/><Relationship Id="rId66" Type="http://schemas.openxmlformats.org/officeDocument/2006/relationships/image" Target="../media/image120.png"/><Relationship Id="rId87" Type="http://schemas.openxmlformats.org/officeDocument/2006/relationships/image" Target="../media/image129.png"/><Relationship Id="rId61" Type="http://schemas.openxmlformats.org/officeDocument/2006/relationships/image" Target="../media/image52.png"/><Relationship Id="rId82" Type="http://schemas.openxmlformats.org/officeDocument/2006/relationships/image" Target="../media/image58.png"/><Relationship Id="rId1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E7277CB-2E3B-6A08-773C-E7FE5A680F7C}"/>
              </a:ext>
            </a:extLst>
          </p:cNvPr>
          <p:cNvSpPr txBox="1">
            <a:spLocks/>
          </p:cNvSpPr>
          <p:nvPr/>
        </p:nvSpPr>
        <p:spPr>
          <a:xfrm>
            <a:off x="258905" y="2766219"/>
            <a:ext cx="11674191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Pulumi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: Kickstarting Your Journey to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Montserrat"/>
                <a:ea typeface="+mj-ea"/>
                <a:cs typeface="+mj-cs"/>
              </a:rPr>
              <a:t>Modern Infrastructure Automation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652FE0-603E-4554-4FF6-179A79523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551"/>
          <a:stretch/>
        </p:blipFill>
        <p:spPr>
          <a:xfrm>
            <a:off x="10733333" y="5242643"/>
            <a:ext cx="1359813" cy="1405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A1DE8A-E841-587A-8BA2-806EDFD4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5" y="297905"/>
            <a:ext cx="3173068" cy="1277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3B61A-91F2-96EF-BCF6-3E36361DF3C3}"/>
              </a:ext>
            </a:extLst>
          </p:cNvPr>
          <p:cNvSpPr txBox="1"/>
          <p:nvPr/>
        </p:nvSpPr>
        <p:spPr>
          <a:xfrm>
            <a:off x="1478445" y="179009"/>
            <a:ext cx="31730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Montserrat" pitchFamily="2" charset="77"/>
              </a:rPr>
              <a:t>Vienna DevOps Meetup</a:t>
            </a:r>
          </a:p>
        </p:txBody>
      </p:sp>
    </p:spTree>
    <p:extLst>
      <p:ext uri="{BB962C8B-B14F-4D97-AF65-F5344CB8AC3E}">
        <p14:creationId xmlns:p14="http://schemas.microsoft.com/office/powerpoint/2010/main" val="257659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55"/>
    </mc:Choice>
    <mc:Fallback xmlns="">
      <p:transition spd="slow" advTm="6445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2273-538A-09D5-0686-1F85BC2C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: The Cloud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Engineering Platform</a:t>
            </a:r>
          </a:p>
        </p:txBody>
      </p:sp>
      <p:grpSp>
        <p:nvGrpSpPr>
          <p:cNvPr id="2719" name="Group 2718">
            <a:extLst>
              <a:ext uri="{FF2B5EF4-FFF2-40B4-BE49-F238E27FC236}">
                <a16:creationId xmlns:a16="http://schemas.microsoft.com/office/drawing/2014/main" id="{95E4BEE5-1202-5DEE-AAAB-9BF699597965}"/>
              </a:ext>
            </a:extLst>
          </p:cNvPr>
          <p:cNvGrpSpPr/>
          <p:nvPr/>
        </p:nvGrpSpPr>
        <p:grpSpPr>
          <a:xfrm>
            <a:off x="472951" y="1828802"/>
            <a:ext cx="11246099" cy="4625410"/>
            <a:chOff x="838200" y="2359688"/>
            <a:chExt cx="8071206" cy="3319608"/>
          </a:xfrm>
        </p:grpSpPr>
        <p:sp>
          <p:nvSpPr>
            <p:cNvPr id="2582" name="Google Shape;878;p79">
              <a:extLst>
                <a:ext uri="{FF2B5EF4-FFF2-40B4-BE49-F238E27FC236}">
                  <a16:creationId xmlns:a16="http://schemas.microsoft.com/office/drawing/2014/main" id="{D627AEF6-872C-990A-E40E-B894F4256702}"/>
                </a:ext>
              </a:extLst>
            </p:cNvPr>
            <p:cNvSpPr/>
            <p:nvPr/>
          </p:nvSpPr>
          <p:spPr>
            <a:xfrm>
              <a:off x="838206" y="5222396"/>
              <a:ext cx="8071200" cy="456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Service (SaaS or Self-hosted)</a:t>
              </a:r>
              <a:endParaRPr sz="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3" name="Google Shape;879;p79">
              <a:extLst>
                <a:ext uri="{FF2B5EF4-FFF2-40B4-BE49-F238E27FC236}">
                  <a16:creationId xmlns:a16="http://schemas.microsoft.com/office/drawing/2014/main" id="{24009438-5F76-C668-84E1-3B9E0F5A91C1}"/>
                </a:ext>
              </a:extLst>
            </p:cNvPr>
            <p:cNvSpPr/>
            <p:nvPr/>
          </p:nvSpPr>
          <p:spPr>
            <a:xfrm>
              <a:off x="4194855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RBAC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4" name="Google Shape;880;p79">
              <a:extLst>
                <a:ext uri="{FF2B5EF4-FFF2-40B4-BE49-F238E27FC236}">
                  <a16:creationId xmlns:a16="http://schemas.microsoft.com/office/drawing/2014/main" id="{DEA3335E-EB2E-5E8D-2F2E-43D83259F008}"/>
                </a:ext>
              </a:extLst>
            </p:cNvPr>
            <p:cNvSpPr/>
            <p:nvPr/>
          </p:nvSpPr>
          <p:spPr>
            <a:xfrm>
              <a:off x="838206" y="4616274"/>
              <a:ext cx="8071200" cy="562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Infrastructure Delivery Pipeline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5" name="Google Shape;882;p79">
              <a:extLst>
                <a:ext uri="{FF2B5EF4-FFF2-40B4-BE49-F238E27FC236}">
                  <a16:creationId xmlns:a16="http://schemas.microsoft.com/office/drawing/2014/main" id="{2B9525FF-2820-DECF-DC7A-D89267A8BC68}"/>
                </a:ext>
              </a:extLst>
            </p:cNvPr>
            <p:cNvGrpSpPr/>
            <p:nvPr/>
          </p:nvGrpSpPr>
          <p:grpSpPr>
            <a:xfrm>
              <a:off x="838200" y="2359688"/>
              <a:ext cx="8064102" cy="457089"/>
              <a:chOff x="155231" y="1213482"/>
              <a:chExt cx="8833500" cy="500700"/>
            </a:xfrm>
          </p:grpSpPr>
          <p:sp>
            <p:nvSpPr>
              <p:cNvPr id="2586" name="Google Shape;883;p79">
                <a:extLst>
                  <a:ext uri="{FF2B5EF4-FFF2-40B4-BE49-F238E27FC236}">
                    <a16:creationId xmlns:a16="http://schemas.microsoft.com/office/drawing/2014/main" id="{7BE29121-1893-5D6B-38FD-49375615C88C}"/>
                  </a:ext>
                </a:extLst>
              </p:cNvPr>
              <p:cNvSpPr/>
              <p:nvPr/>
            </p:nvSpPr>
            <p:spPr>
              <a:xfrm>
                <a:off x="155231" y="1213482"/>
                <a:ext cx="8833500" cy="500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Orchestration Workflows and Control Planes</a:t>
                </a:r>
                <a:endParaRPr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884;p79">
                <a:extLst>
                  <a:ext uri="{FF2B5EF4-FFF2-40B4-BE49-F238E27FC236}">
                    <a16:creationId xmlns:a16="http://schemas.microsoft.com/office/drawing/2014/main" id="{7647515E-74E0-5136-D80F-91D2A202DAFD}"/>
                  </a:ext>
                </a:extLst>
              </p:cNvPr>
              <p:cNvSpPr/>
              <p:nvPr/>
            </p:nvSpPr>
            <p:spPr>
              <a:xfrm>
                <a:off x="3152775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Automation API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885;p79">
                <a:extLst>
                  <a:ext uri="{FF2B5EF4-FFF2-40B4-BE49-F238E27FC236}">
                    <a16:creationId xmlns:a16="http://schemas.microsoft.com/office/drawing/2014/main" id="{FDB5EC3F-A326-F5C8-DC90-AD9CFED3D0A3}"/>
                  </a:ext>
                </a:extLst>
              </p:cNvPr>
              <p:cNvSpPr/>
              <p:nvPr/>
            </p:nvSpPr>
            <p:spPr>
              <a:xfrm>
                <a:off x="4629150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CLI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9" name="Google Shape;886;p79">
              <a:extLst>
                <a:ext uri="{FF2B5EF4-FFF2-40B4-BE49-F238E27FC236}">
                  <a16:creationId xmlns:a16="http://schemas.microsoft.com/office/drawing/2014/main" id="{BF896638-89C8-2CBF-3561-5804DD320141}"/>
                </a:ext>
              </a:extLst>
            </p:cNvPr>
            <p:cNvGrpSpPr/>
            <p:nvPr/>
          </p:nvGrpSpPr>
          <p:grpSpPr>
            <a:xfrm>
              <a:off x="6860807" y="2969844"/>
              <a:ext cx="2036497" cy="1567358"/>
              <a:chOff x="6389316" y="1815982"/>
              <a:chExt cx="2230800" cy="1716900"/>
            </a:xfrm>
          </p:grpSpPr>
          <p:sp>
            <p:nvSpPr>
              <p:cNvPr id="2590" name="Google Shape;887;p79">
                <a:extLst>
                  <a:ext uri="{FF2B5EF4-FFF2-40B4-BE49-F238E27FC236}">
                    <a16:creationId xmlns:a16="http://schemas.microsoft.com/office/drawing/2014/main" id="{65DCA85D-ECE7-26B9-4FB6-13F2834351A3}"/>
                  </a:ext>
                </a:extLst>
              </p:cNvPr>
              <p:cNvSpPr/>
              <p:nvPr/>
            </p:nvSpPr>
            <p:spPr>
              <a:xfrm>
                <a:off x="6389316" y="1815982"/>
                <a:ext cx="2230800" cy="17169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Consume in Any Language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91" name="Google Shape;888;p79">
                <a:extLst>
                  <a:ext uri="{FF2B5EF4-FFF2-40B4-BE49-F238E27FC236}">
                    <a16:creationId xmlns:a16="http://schemas.microsoft.com/office/drawing/2014/main" id="{6DE8DB81-7169-6120-C145-3DF6C815B25E}"/>
                  </a:ext>
                </a:extLst>
              </p:cNvPr>
              <p:cNvGrpSpPr/>
              <p:nvPr/>
            </p:nvGrpSpPr>
            <p:grpSpPr>
              <a:xfrm>
                <a:off x="6490816" y="2052584"/>
                <a:ext cx="2027767" cy="503959"/>
                <a:chOff x="8644218" y="2736828"/>
                <a:chExt cx="2703690" cy="513301"/>
              </a:xfrm>
            </p:grpSpPr>
            <p:sp>
              <p:nvSpPr>
                <p:cNvPr id="2598" name="Google Shape;889;p79">
                  <a:extLst>
                    <a:ext uri="{FF2B5EF4-FFF2-40B4-BE49-F238E27FC236}">
                      <a16:creationId xmlns:a16="http://schemas.microsoft.com/office/drawing/2014/main" id="{7AD6F552-DF57-8391-7510-911149039FE1}"/>
                    </a:ext>
                  </a:extLst>
                </p:cNvPr>
                <p:cNvSpPr/>
                <p:nvPr/>
              </p:nvSpPr>
              <p:spPr>
                <a:xfrm>
                  <a:off x="8644218" y="2736828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CrossWalk</a:t>
                  </a:r>
                  <a:endParaRPr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599" name="Google Shape;890;p79">
                  <a:extLst>
                    <a:ext uri="{FF2B5EF4-FFF2-40B4-BE49-F238E27FC236}">
                      <a16:creationId xmlns:a16="http://schemas.microsoft.com/office/drawing/2014/main" id="{B4C811FD-26D6-C71E-648C-6EEC9E862CDF}"/>
                    </a:ext>
                  </a:extLst>
                </p:cNvPr>
                <p:cNvSpPr/>
                <p:nvPr/>
              </p:nvSpPr>
              <p:spPr>
                <a:xfrm>
                  <a:off x="10049508" y="2736829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Multi-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language Packages</a:t>
                  </a:r>
                  <a:endParaRPr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592" name="Google Shape;891;p79">
                <a:extLst>
                  <a:ext uri="{FF2B5EF4-FFF2-40B4-BE49-F238E27FC236}">
                    <a16:creationId xmlns:a16="http://schemas.microsoft.com/office/drawing/2014/main" id="{E42B9DB4-31BE-A883-68AA-B2D4CACAC7A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045704" y="2666472"/>
                <a:ext cx="303432" cy="303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3" name="Google Shape;892;p79">
                <a:extLst>
                  <a:ext uri="{FF2B5EF4-FFF2-40B4-BE49-F238E27FC236}">
                    <a16:creationId xmlns:a16="http://schemas.microsoft.com/office/drawing/2014/main" id="{EC614EA0-A2CD-DDFA-7BC5-96A85EE8DAD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03035" y="2661450"/>
                <a:ext cx="417967" cy="313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4" name="Google Shape;893;p79" descr="A red and white 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15A6F799-8382-97C7-BE4F-036A6B2E15A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89898" y="2734647"/>
                <a:ext cx="429639" cy="1670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5" name="Google Shape;894;p79" descr="Icon&#10;&#10;Description automatically generated">
                <a:extLst>
                  <a:ext uri="{FF2B5EF4-FFF2-40B4-BE49-F238E27FC236}">
                    <a16:creationId xmlns:a16="http://schemas.microsoft.com/office/drawing/2014/main" id="{D1165D16-9DAC-5D08-D455-564E9C29D62A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646323" y="3097286"/>
                <a:ext cx="331389" cy="323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6" name="Google Shape;895;p79" descr="Logo, icon&#10;&#10;Description automatically generated">
                <a:extLst>
                  <a:ext uri="{FF2B5EF4-FFF2-40B4-BE49-F238E27FC236}">
                    <a16:creationId xmlns:a16="http://schemas.microsoft.com/office/drawing/2014/main" id="{8515FE7D-C3DF-7B0E-6B90-AA4A7818412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188647" y="3177899"/>
                <a:ext cx="630936" cy="1621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7" name="Google Shape;896;p79">
                <a:extLst>
                  <a:ext uri="{FF2B5EF4-FFF2-40B4-BE49-F238E27FC236}">
                    <a16:creationId xmlns:a16="http://schemas.microsoft.com/office/drawing/2014/main" id="{72ECEE56-21A3-7C5E-BBAA-BB302880ECB0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6989" y="3056674"/>
                <a:ext cx="404649" cy="404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00" name="Google Shape;897;p79">
              <a:extLst>
                <a:ext uri="{FF2B5EF4-FFF2-40B4-BE49-F238E27FC236}">
                  <a16:creationId xmlns:a16="http://schemas.microsoft.com/office/drawing/2014/main" id="{D7F9B552-BC73-DA56-29AD-D64A94463CD4}"/>
                </a:ext>
              </a:extLst>
            </p:cNvPr>
            <p:cNvSpPr/>
            <p:nvPr/>
          </p:nvSpPr>
          <p:spPr>
            <a:xfrm>
              <a:off x="3329501" y="2969917"/>
              <a:ext cx="3081900" cy="437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" sz="6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Universal Infrastructure as Code Engine</a:t>
              </a:r>
              <a:endParaRPr sz="6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1" name="Google Shape;898;p79">
              <a:extLst>
                <a:ext uri="{FF2B5EF4-FFF2-40B4-BE49-F238E27FC236}">
                  <a16:creationId xmlns:a16="http://schemas.microsoft.com/office/drawing/2014/main" id="{603AB108-65B5-5F01-3AE6-680C83BB36FB}"/>
                </a:ext>
              </a:extLst>
            </p:cNvPr>
            <p:cNvSpPr/>
            <p:nvPr/>
          </p:nvSpPr>
          <p:spPr>
            <a:xfrm>
              <a:off x="3329501" y="3486672"/>
              <a:ext cx="3081900" cy="207300"/>
            </a:xfrm>
            <a:prstGeom prst="rect">
              <a:avLst/>
            </a:prstGeom>
            <a:solidFill>
              <a:srgbClr val="F3EBF4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-GB" sz="600" b="1" kern="0" dirty="0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CrossCode</a:t>
              </a:r>
              <a:endParaRPr lang="en-GB" sz="600" b="1" kern="0" dirty="0">
                <a:solidFill>
                  <a:srgbClr val="8A339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2" name="Google Shape;899;p79">
              <a:extLst>
                <a:ext uri="{FF2B5EF4-FFF2-40B4-BE49-F238E27FC236}">
                  <a16:creationId xmlns:a16="http://schemas.microsoft.com/office/drawing/2014/main" id="{281E5136-2449-0196-A9AF-551F22737E1B}"/>
                </a:ext>
              </a:extLst>
            </p:cNvPr>
            <p:cNvSpPr/>
            <p:nvPr/>
          </p:nvSpPr>
          <p:spPr>
            <a:xfrm>
              <a:off x="3329502" y="3839420"/>
              <a:ext cx="3081900" cy="698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Deploy to Any Cloud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900;p79">
              <a:extLst>
                <a:ext uri="{FF2B5EF4-FFF2-40B4-BE49-F238E27FC236}">
                  <a16:creationId xmlns:a16="http://schemas.microsoft.com/office/drawing/2014/main" id="{8E9543C7-B236-4B08-1DE8-6C8DE8F25415}"/>
                </a:ext>
              </a:extLst>
            </p:cNvPr>
            <p:cNvSpPr/>
            <p:nvPr/>
          </p:nvSpPr>
          <p:spPr>
            <a:xfrm>
              <a:off x="3385655" y="4011404"/>
              <a:ext cx="1484700" cy="4893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Provider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901;p79">
              <a:extLst>
                <a:ext uri="{FF2B5EF4-FFF2-40B4-BE49-F238E27FC236}">
                  <a16:creationId xmlns:a16="http://schemas.microsoft.com/office/drawing/2014/main" id="{F3CE181C-71D9-7A0E-E27E-19F70284BABA}"/>
                </a:ext>
              </a:extLst>
            </p:cNvPr>
            <p:cNvSpPr/>
            <p:nvPr/>
          </p:nvSpPr>
          <p:spPr>
            <a:xfrm>
              <a:off x="3577047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SDK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5" name="Google Shape;902;p79">
              <a:extLst>
                <a:ext uri="{FF2B5EF4-FFF2-40B4-BE49-F238E27FC236}">
                  <a16:creationId xmlns:a16="http://schemas.microsoft.com/office/drawing/2014/main" id="{62B247A7-AA63-4C56-7CC5-18BCB6F9C5A1}"/>
                </a:ext>
              </a:extLst>
            </p:cNvPr>
            <p:cNvSpPr/>
            <p:nvPr/>
          </p:nvSpPr>
          <p:spPr>
            <a:xfrm>
              <a:off x="4920371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CrossGuard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06" name="Google Shape;903;p79">
              <a:extLst>
                <a:ext uri="{FF2B5EF4-FFF2-40B4-BE49-F238E27FC236}">
                  <a16:creationId xmlns:a16="http://schemas.microsoft.com/office/drawing/2014/main" id="{DD60B14A-5B2B-CBAD-F11B-951522A9803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29027" y="4186022"/>
              <a:ext cx="175269" cy="104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7" name="Google Shape;904;p79">
              <a:extLst>
                <a:ext uri="{FF2B5EF4-FFF2-40B4-BE49-F238E27FC236}">
                  <a16:creationId xmlns:a16="http://schemas.microsoft.com/office/drawing/2014/main" id="{95A711B3-ADAD-B393-B224-E727F4A62CB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985244" y="4373794"/>
              <a:ext cx="294264" cy="63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8" name="Google Shape;905;p79">
              <a:extLst>
                <a:ext uri="{FF2B5EF4-FFF2-40B4-BE49-F238E27FC236}">
                  <a16:creationId xmlns:a16="http://schemas.microsoft.com/office/drawing/2014/main" id="{F86AEC55-B826-EA33-5B45-3D4D27AF13A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 amt="70000"/>
            </a:blip>
            <a:srcRect l="3305" r="5378"/>
            <a:stretch/>
          </p:blipFill>
          <p:spPr>
            <a:xfrm>
              <a:off x="3886254" y="4187800"/>
              <a:ext cx="252330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9" name="Google Shape;906;p79">
              <a:extLst>
                <a:ext uri="{FF2B5EF4-FFF2-40B4-BE49-F238E27FC236}">
                  <a16:creationId xmlns:a16="http://schemas.microsoft.com/office/drawing/2014/main" id="{4D50009C-EAA4-CB4B-F6B0-708CC6820DA3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 amt="70000"/>
            </a:blip>
            <a:srcRect/>
            <a:stretch/>
          </p:blipFill>
          <p:spPr>
            <a:xfrm>
              <a:off x="4302822" y="4367269"/>
              <a:ext cx="294266" cy="76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0" name="Google Shape;907;p79">
              <a:extLst>
                <a:ext uri="{FF2B5EF4-FFF2-40B4-BE49-F238E27FC236}">
                  <a16:creationId xmlns:a16="http://schemas.microsoft.com/office/drawing/2014/main" id="{1280C445-6C86-EE9C-CC31-54496682AAF6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 amt="70000"/>
            </a:blip>
            <a:srcRect/>
            <a:stretch/>
          </p:blipFill>
          <p:spPr>
            <a:xfrm>
              <a:off x="4410067" y="4204867"/>
              <a:ext cx="172775" cy="6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1" name="Google Shape;908;p79">
              <a:extLst>
                <a:ext uri="{FF2B5EF4-FFF2-40B4-BE49-F238E27FC236}">
                  <a16:creationId xmlns:a16="http://schemas.microsoft.com/office/drawing/2014/main" id="{22372D56-36E1-6F80-46F7-B7628D73E362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 amt="70000"/>
            </a:blip>
            <a:srcRect/>
            <a:stretch/>
          </p:blipFill>
          <p:spPr>
            <a:xfrm>
              <a:off x="4628927" y="4197098"/>
              <a:ext cx="208823" cy="82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2" name="Google Shape;909;p79">
              <a:extLst>
                <a:ext uri="{FF2B5EF4-FFF2-40B4-BE49-F238E27FC236}">
                  <a16:creationId xmlns:a16="http://schemas.microsoft.com/office/drawing/2014/main" id="{A628C8FE-1FD9-0E0B-58FA-F4A61E2D24B9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 amt="70000"/>
            </a:blip>
            <a:srcRect/>
            <a:stretch/>
          </p:blipFill>
          <p:spPr>
            <a:xfrm>
              <a:off x="4184667" y="4187800"/>
              <a:ext cx="179315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3" name="Google Shape;910;p79">
              <a:extLst>
                <a:ext uri="{FF2B5EF4-FFF2-40B4-BE49-F238E27FC236}">
                  <a16:creationId xmlns:a16="http://schemas.microsoft.com/office/drawing/2014/main" id="{420D8894-02F4-F7EB-CFCC-20D1DB46755C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 amt="70000"/>
            </a:blip>
            <a:srcRect/>
            <a:stretch/>
          </p:blipFill>
          <p:spPr>
            <a:xfrm>
              <a:off x="4620400" y="4374204"/>
              <a:ext cx="222400" cy="62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4" name="Google Shape;911;p79">
              <a:extLst>
                <a:ext uri="{FF2B5EF4-FFF2-40B4-BE49-F238E27FC236}">
                  <a16:creationId xmlns:a16="http://schemas.microsoft.com/office/drawing/2014/main" id="{AA8E16BF-2C57-4DDC-1C12-91A490F0842A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440302" y="4324285"/>
              <a:ext cx="152719" cy="152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5" name="Google Shape;912;p79">
              <a:extLst>
                <a:ext uri="{FF2B5EF4-FFF2-40B4-BE49-F238E27FC236}">
                  <a16:creationId xmlns:a16="http://schemas.microsoft.com/office/drawing/2014/main" id="{34C39187-E256-1A0C-7E9C-03C15B6988B1}"/>
                </a:ext>
              </a:extLst>
            </p:cNvPr>
            <p:cNvSpPr/>
            <p:nvPr/>
          </p:nvSpPr>
          <p:spPr>
            <a:xfrm>
              <a:off x="3598701" y="4161913"/>
              <a:ext cx="12699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6" name="Google Shape;913;p79">
              <a:extLst>
                <a:ext uri="{FF2B5EF4-FFF2-40B4-BE49-F238E27FC236}">
                  <a16:creationId xmlns:a16="http://schemas.microsoft.com/office/drawing/2014/main" id="{5974FFF7-FE60-B949-44A4-7DECFBD44C0D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 l="10622" t="38853" r="10282" b="38256"/>
            <a:stretch/>
          </p:blipFill>
          <p:spPr>
            <a:xfrm>
              <a:off x="3667665" y="4377189"/>
              <a:ext cx="294263" cy="56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7" name="Google Shape;914;p79">
              <a:extLst>
                <a:ext uri="{FF2B5EF4-FFF2-40B4-BE49-F238E27FC236}">
                  <a16:creationId xmlns:a16="http://schemas.microsoft.com/office/drawing/2014/main" id="{79480DC2-9010-A753-7853-3F4462F6DAAA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 amt="70000"/>
            </a:blip>
            <a:srcRect/>
            <a:stretch/>
          </p:blipFill>
          <p:spPr>
            <a:xfrm>
              <a:off x="3683389" y="4199783"/>
              <a:ext cx="156779" cy="77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8" name="Google Shape;915;p79">
              <a:extLst>
                <a:ext uri="{FF2B5EF4-FFF2-40B4-BE49-F238E27FC236}">
                  <a16:creationId xmlns:a16="http://schemas.microsoft.com/office/drawing/2014/main" id="{E1A183B3-AD56-41DE-589E-6AA06F89C4F6}"/>
                </a:ext>
              </a:extLst>
            </p:cNvPr>
            <p:cNvSpPr/>
            <p:nvPr/>
          </p:nvSpPr>
          <p:spPr>
            <a:xfrm>
              <a:off x="4915022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Foundation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9" name="Google Shape;916;p79">
              <a:extLst>
                <a:ext uri="{FF2B5EF4-FFF2-40B4-BE49-F238E27FC236}">
                  <a16:creationId xmlns:a16="http://schemas.microsoft.com/office/drawing/2014/main" id="{3B479C03-A660-845B-B7D4-F1AAB1FD3D78}"/>
                </a:ext>
              </a:extLst>
            </p:cNvPr>
            <p:cNvSpPr/>
            <p:nvPr/>
          </p:nvSpPr>
          <p:spPr>
            <a:xfrm>
              <a:off x="540878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0" name="Google Shape;917;p79">
              <a:extLst>
                <a:ext uri="{FF2B5EF4-FFF2-40B4-BE49-F238E27FC236}">
                  <a16:creationId xmlns:a16="http://schemas.microsoft.com/office/drawing/2014/main" id="{892BD667-0F44-AA71-31CC-C2BBA6554119}"/>
                </a:ext>
              </a:extLst>
            </p:cNvPr>
            <p:cNvSpPr/>
            <p:nvPr/>
          </p:nvSpPr>
          <p:spPr>
            <a:xfrm>
              <a:off x="590254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Network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1" name="Google Shape;918;p79">
              <a:extLst>
                <a:ext uri="{FF2B5EF4-FFF2-40B4-BE49-F238E27FC236}">
                  <a16:creationId xmlns:a16="http://schemas.microsoft.com/office/drawing/2014/main" id="{A75E15A4-328B-77A3-1D50-F4D8D9F80058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428940" y="4161348"/>
              <a:ext cx="194089" cy="34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2" name="Google Shape;919;p79">
              <a:extLst>
                <a:ext uri="{FF2B5EF4-FFF2-40B4-BE49-F238E27FC236}">
                  <a16:creationId xmlns:a16="http://schemas.microsoft.com/office/drawing/2014/main" id="{3B3F5486-3A5D-8FA1-1841-22DCC1F7D026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60443" y="4372889"/>
              <a:ext cx="164314" cy="86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3" name="Google Shape;920;p79">
              <a:extLst>
                <a:ext uri="{FF2B5EF4-FFF2-40B4-BE49-F238E27FC236}">
                  <a16:creationId xmlns:a16="http://schemas.microsoft.com/office/drawing/2014/main" id="{2E59948C-F282-0B16-0DDE-3E220BBB0B54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45555" y="4275472"/>
              <a:ext cx="194089" cy="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4" name="Google Shape;921;p79">
              <a:extLst>
                <a:ext uri="{FF2B5EF4-FFF2-40B4-BE49-F238E27FC236}">
                  <a16:creationId xmlns:a16="http://schemas.microsoft.com/office/drawing/2014/main" id="{504FBA91-4ECE-2E1B-C6BB-2B931D147CB7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 t="21400" b="28066"/>
            <a:stretch/>
          </p:blipFill>
          <p:spPr>
            <a:xfrm>
              <a:off x="5663044" y="4138303"/>
              <a:ext cx="159108" cy="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5" name="Google Shape;922;p79">
              <a:extLst>
                <a:ext uri="{FF2B5EF4-FFF2-40B4-BE49-F238E27FC236}">
                  <a16:creationId xmlns:a16="http://schemas.microsoft.com/office/drawing/2014/main" id="{3AB207E0-6111-689C-7BEA-321499EBA1D7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5428940" y="4247981"/>
              <a:ext cx="194088" cy="91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6" name="Google Shape;923;p79">
              <a:extLst>
                <a:ext uri="{FF2B5EF4-FFF2-40B4-BE49-F238E27FC236}">
                  <a16:creationId xmlns:a16="http://schemas.microsoft.com/office/drawing/2014/main" id="{CCA4EE2E-9F84-CA31-65A7-D9C5CB574ADD}"/>
                </a:ext>
              </a:extLst>
            </p:cNvPr>
            <p:cNvSpPr txBox="1"/>
            <p:nvPr/>
          </p:nvSpPr>
          <p:spPr>
            <a:xfrm>
              <a:off x="5902538" y="4248738"/>
              <a:ext cx="445800" cy="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Montserrat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Others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7" name="Google Shape;924;p79">
              <a:extLst>
                <a:ext uri="{FF2B5EF4-FFF2-40B4-BE49-F238E27FC236}">
                  <a16:creationId xmlns:a16="http://schemas.microsoft.com/office/drawing/2014/main" id="{F90A9174-0510-C968-7753-A1D6E3AB818A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989456" y="4198958"/>
              <a:ext cx="141413" cy="46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8" name="Google Shape;925;p79">
              <a:extLst>
                <a:ext uri="{FF2B5EF4-FFF2-40B4-BE49-F238E27FC236}">
                  <a16:creationId xmlns:a16="http://schemas.microsoft.com/office/drawing/2014/main" id="{B009977F-8F6C-0130-368D-98948B5FCBBD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6115756" y="4127204"/>
              <a:ext cx="65067" cy="5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9" name="Google Shape;926;p79">
              <a:extLst>
                <a:ext uri="{FF2B5EF4-FFF2-40B4-BE49-F238E27FC236}">
                  <a16:creationId xmlns:a16="http://schemas.microsoft.com/office/drawing/2014/main" id="{41A21591-83D2-9D6C-699C-9562F684C016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5919073" y="4135526"/>
              <a:ext cx="144352" cy="43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0" name="Google Shape;927;p79">
              <a:extLst>
                <a:ext uri="{FF2B5EF4-FFF2-40B4-BE49-F238E27FC236}">
                  <a16:creationId xmlns:a16="http://schemas.microsoft.com/office/drawing/2014/main" id="{9E03BE73-89C6-D52B-F787-2F6A5DD291DD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6155399" y="4201710"/>
              <a:ext cx="127032" cy="41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1" name="Google Shape;928;p79">
              <a:extLst>
                <a:ext uri="{FF2B5EF4-FFF2-40B4-BE49-F238E27FC236}">
                  <a16:creationId xmlns:a16="http://schemas.microsoft.com/office/drawing/2014/main" id="{89BF02AD-A870-F7AF-9701-C905302968F1}"/>
                </a:ext>
              </a:extLst>
            </p:cNvPr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6233154" y="4141429"/>
              <a:ext cx="81690" cy="313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2" name="Google Shape;929;p79">
              <a:extLst>
                <a:ext uri="{FF2B5EF4-FFF2-40B4-BE49-F238E27FC236}">
                  <a16:creationId xmlns:a16="http://schemas.microsoft.com/office/drawing/2014/main" id="{9BBA1356-F2A5-FB2F-66CB-826B407C1237}"/>
                </a:ext>
              </a:extLst>
            </p:cNvPr>
            <p:cNvGrpSpPr/>
            <p:nvPr/>
          </p:nvGrpSpPr>
          <p:grpSpPr>
            <a:xfrm>
              <a:off x="5924171" y="4342921"/>
              <a:ext cx="407125" cy="116147"/>
              <a:chOff x="7767150" y="4188632"/>
              <a:chExt cx="466673" cy="133134"/>
            </a:xfrm>
          </p:grpSpPr>
          <p:pic>
            <p:nvPicPr>
              <p:cNvPr id="2633" name="Google Shape;930;p79">
                <a:extLst>
                  <a:ext uri="{FF2B5EF4-FFF2-40B4-BE49-F238E27FC236}">
                    <a16:creationId xmlns:a16="http://schemas.microsoft.com/office/drawing/2014/main" id="{0736FFB2-F5D9-C1A6-E863-5D0AB342CCCB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8092885" y="4188632"/>
                <a:ext cx="140938" cy="622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4" name="Google Shape;931;p79">
                <a:extLst>
                  <a:ext uri="{FF2B5EF4-FFF2-40B4-BE49-F238E27FC236}">
                    <a16:creationId xmlns:a16="http://schemas.microsoft.com/office/drawing/2014/main" id="{60FBE0D7-AAA4-699B-DEAC-82FE2EFC2095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7775765" y="4269912"/>
                <a:ext cx="128239" cy="51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5" name="Google Shape;932;p79">
                <a:extLst>
                  <a:ext uri="{FF2B5EF4-FFF2-40B4-BE49-F238E27FC236}">
                    <a16:creationId xmlns:a16="http://schemas.microsoft.com/office/drawing/2014/main" id="{36F083DB-672E-4B9B-89FA-D92FB3788F44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 l="9315" t="33236" r="10793" b="30170"/>
              <a:stretch/>
            </p:blipFill>
            <p:spPr>
              <a:xfrm>
                <a:off x="7767150" y="4199930"/>
                <a:ext cx="145498" cy="41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6" name="Google Shape;933;p79">
                <a:extLst>
                  <a:ext uri="{FF2B5EF4-FFF2-40B4-BE49-F238E27FC236}">
                    <a16:creationId xmlns:a16="http://schemas.microsoft.com/office/drawing/2014/main" id="{0883B5C1-7203-9E06-370A-70A8AF6A365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7935123" y="4202223"/>
                <a:ext cx="127470" cy="336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7" name="Google Shape;934;p79">
                <a:extLst>
                  <a:ext uri="{FF2B5EF4-FFF2-40B4-BE49-F238E27FC236}">
                    <a16:creationId xmlns:a16="http://schemas.microsoft.com/office/drawing/2014/main" id="{DCAE14F7-9DC2-D18E-4927-BEC96AC55913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</a:blip>
              <a:srcRect/>
              <a:stretch/>
            </p:blipFill>
            <p:spPr>
              <a:xfrm>
                <a:off x="7931463" y="4269912"/>
                <a:ext cx="110687" cy="402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8" name="Google Shape;935;p79">
                <a:extLst>
                  <a:ext uri="{FF2B5EF4-FFF2-40B4-BE49-F238E27FC236}">
                    <a16:creationId xmlns:a16="http://schemas.microsoft.com/office/drawing/2014/main" id="{E76EA119-9324-BC1F-ADEB-E74F72BA0B8D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 l="8998" t="31308" r="9858" b="34685"/>
              <a:stretch/>
            </p:blipFill>
            <p:spPr>
              <a:xfrm>
                <a:off x="8101533" y="4274078"/>
                <a:ext cx="127469" cy="35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9" name="Google Shape;936;p79">
              <a:extLst>
                <a:ext uri="{FF2B5EF4-FFF2-40B4-BE49-F238E27FC236}">
                  <a16:creationId xmlns:a16="http://schemas.microsoft.com/office/drawing/2014/main" id="{5735F3F1-6C83-D76C-F32F-D205DF96D048}"/>
                </a:ext>
              </a:extLst>
            </p:cNvPr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37781" y="4155539"/>
              <a:ext cx="185303" cy="45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0" name="Google Shape;937;p79">
              <a:extLst>
                <a:ext uri="{FF2B5EF4-FFF2-40B4-BE49-F238E27FC236}">
                  <a16:creationId xmlns:a16="http://schemas.microsoft.com/office/drawing/2014/main" id="{A2C3E17D-0586-1AD8-9D37-E02D21A60C40}"/>
                </a:ext>
              </a:extLst>
            </p:cNvPr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4939903" y="4268575"/>
              <a:ext cx="194090" cy="49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1" name="Google Shape;938;p79">
              <a:extLst>
                <a:ext uri="{FF2B5EF4-FFF2-40B4-BE49-F238E27FC236}">
                  <a16:creationId xmlns:a16="http://schemas.microsoft.com/office/drawing/2014/main" id="{72AA95FB-EBDA-CEC3-C8B1-22B4B616EE7A}"/>
                </a:ext>
              </a:extLst>
            </p:cNvPr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4939903" y="4385310"/>
              <a:ext cx="194090" cy="6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2" name="Google Shape;939;p79">
              <a:extLst>
                <a:ext uri="{FF2B5EF4-FFF2-40B4-BE49-F238E27FC236}">
                  <a16:creationId xmlns:a16="http://schemas.microsoft.com/office/drawing/2014/main" id="{71A32D75-1342-2E71-2CDF-2F148D1C99A6}"/>
                </a:ext>
              </a:extLst>
            </p:cNvPr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5148581" y="4371962"/>
              <a:ext cx="194089" cy="88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3" name="Google Shape;940;p79">
              <a:extLst>
                <a:ext uri="{FF2B5EF4-FFF2-40B4-BE49-F238E27FC236}">
                  <a16:creationId xmlns:a16="http://schemas.microsoft.com/office/drawing/2014/main" id="{4E466650-C062-B71A-1DEC-C9BF92E57814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5148581" y="4164182"/>
              <a:ext cx="194088" cy="28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941;p79" descr="Icon&#10;&#10;Description automatically generated">
              <a:extLst>
                <a:ext uri="{FF2B5EF4-FFF2-40B4-BE49-F238E27FC236}">
                  <a16:creationId xmlns:a16="http://schemas.microsoft.com/office/drawing/2014/main" id="{577D7496-106C-3E3B-B8F6-9E9B347F50B8}"/>
                </a:ext>
              </a:extLst>
            </p:cNvPr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5178809" y="4270972"/>
              <a:ext cx="133636" cy="45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942;p79">
              <a:extLst>
                <a:ext uri="{FF2B5EF4-FFF2-40B4-BE49-F238E27FC236}">
                  <a16:creationId xmlns:a16="http://schemas.microsoft.com/office/drawing/2014/main" id="{5E22CBC5-0D50-2B27-404A-315318DA5B6C}"/>
                </a:ext>
              </a:extLst>
            </p:cNvPr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5428940" y="4380214"/>
              <a:ext cx="194088" cy="71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6" name="Google Shape;943;p79">
              <a:extLst>
                <a:ext uri="{FF2B5EF4-FFF2-40B4-BE49-F238E27FC236}">
                  <a16:creationId xmlns:a16="http://schemas.microsoft.com/office/drawing/2014/main" id="{3520AF7E-C49B-D300-A509-5B357F93F3DE}"/>
                </a:ext>
              </a:extLst>
            </p:cNvPr>
            <p:cNvSpPr/>
            <p:nvPr/>
          </p:nvSpPr>
          <p:spPr>
            <a:xfrm>
              <a:off x="838206" y="2945525"/>
              <a:ext cx="2036700" cy="1591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 in Any Language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944;p79">
              <a:extLst>
                <a:ext uri="{FF2B5EF4-FFF2-40B4-BE49-F238E27FC236}">
                  <a16:creationId xmlns:a16="http://schemas.microsoft.com/office/drawing/2014/main" id="{9DB79046-CE9E-FFE1-518E-940C66CA2EA7}"/>
                </a:ext>
              </a:extLst>
            </p:cNvPr>
            <p:cNvSpPr/>
            <p:nvPr/>
          </p:nvSpPr>
          <p:spPr>
            <a:xfrm>
              <a:off x="882501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CDK constructs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8" name="Google Shape;945;p79" descr="Icon&#10;&#10;Description automatically generated">
              <a:extLst>
                <a:ext uri="{FF2B5EF4-FFF2-40B4-BE49-F238E27FC236}">
                  <a16:creationId xmlns:a16="http://schemas.microsoft.com/office/drawing/2014/main" id="{0A273D36-52FF-4F72-1F63-450A08D4425C}"/>
                </a:ext>
              </a:extLst>
            </p:cNvPr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945368" y="3166642"/>
              <a:ext cx="401489" cy="200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9" name="Google Shape;946;p79">
              <a:extLst>
                <a:ext uri="{FF2B5EF4-FFF2-40B4-BE49-F238E27FC236}">
                  <a16:creationId xmlns:a16="http://schemas.microsoft.com/office/drawing/2014/main" id="{1651EF82-0B28-DBD4-CB19-A3BDBD0A9582}"/>
                </a:ext>
              </a:extLst>
            </p:cNvPr>
            <p:cNvGrpSpPr/>
            <p:nvPr/>
          </p:nvGrpSpPr>
          <p:grpSpPr>
            <a:xfrm>
              <a:off x="1154202" y="3336334"/>
              <a:ext cx="242200" cy="109758"/>
              <a:chOff x="1099002" y="2972494"/>
              <a:chExt cx="259259" cy="117489"/>
            </a:xfrm>
          </p:grpSpPr>
          <p:pic>
            <p:nvPicPr>
              <p:cNvPr id="2650" name="Google Shape;947;p79">
                <a:extLst>
                  <a:ext uri="{FF2B5EF4-FFF2-40B4-BE49-F238E27FC236}">
                    <a16:creationId xmlns:a16="http://schemas.microsoft.com/office/drawing/2014/main" id="{B7D68717-FB9B-E803-6CBE-4A3774DE5919}"/>
                  </a:ext>
                </a:extLst>
              </p:cNvPr>
              <p:cNvPicPr preferRelativeResize="0"/>
              <p:nvPr/>
            </p:nvPicPr>
            <p:blipFill rotWithShape="1">
              <a:blip r:embed="rId44">
                <a:alphaModFix/>
              </a:blip>
              <a:srcRect/>
              <a:stretch/>
            </p:blipFill>
            <p:spPr>
              <a:xfrm>
                <a:off x="1099002" y="2972499"/>
                <a:ext cx="117495" cy="117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1" name="Google Shape;948;p79">
                <a:extLst>
                  <a:ext uri="{FF2B5EF4-FFF2-40B4-BE49-F238E27FC236}">
                    <a16:creationId xmlns:a16="http://schemas.microsoft.com/office/drawing/2014/main" id="{47A834C9-D362-633F-5228-FB0576C1FDB3}"/>
                  </a:ext>
                </a:extLst>
              </p:cNvPr>
              <p:cNvPicPr preferRelativeResize="0"/>
              <p:nvPr/>
            </p:nvPicPr>
            <p:blipFill rotWithShape="1">
              <a:blip r:embed="rId45">
                <a:alphaModFix/>
              </a:blip>
              <a:srcRect/>
              <a:stretch/>
            </p:blipFill>
            <p:spPr>
              <a:xfrm>
                <a:off x="1240766" y="2972494"/>
                <a:ext cx="117495" cy="1174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52" name="Google Shape;949;p79">
              <a:extLst>
                <a:ext uri="{FF2B5EF4-FFF2-40B4-BE49-F238E27FC236}">
                  <a16:creationId xmlns:a16="http://schemas.microsoft.com/office/drawing/2014/main" id="{B8B6C430-CA01-419D-9DEA-D82E676DD36A}"/>
                </a:ext>
              </a:extLst>
            </p:cNvPr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907775" y="3486056"/>
              <a:ext cx="488625" cy="14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3" name="Google Shape;950;p79">
              <a:extLst>
                <a:ext uri="{FF2B5EF4-FFF2-40B4-BE49-F238E27FC236}">
                  <a16:creationId xmlns:a16="http://schemas.microsoft.com/office/drawing/2014/main" id="{BADF08DD-1264-0D3F-4900-08514315A7E9}"/>
                </a:ext>
              </a:extLst>
            </p:cNvPr>
            <p:cNvPicPr preferRelativeResize="0"/>
            <p:nvPr/>
          </p:nvPicPr>
          <p:blipFill rotWithShape="1">
            <a:blip r:embed="rId47">
              <a:alphaModFix/>
            </a:blip>
            <a:srcRect l="6807" t="33392" r="8840" b="28982"/>
            <a:stretch/>
          </p:blipFill>
          <p:spPr>
            <a:xfrm>
              <a:off x="1430306" y="3187857"/>
              <a:ext cx="401488" cy="158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4" name="Google Shape;951;p7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3E1A9E5-6474-A8FE-5C14-CA19C91A65C6}"/>
                </a:ext>
              </a:extLst>
            </p:cNvPr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1915263" y="3174688"/>
              <a:ext cx="574731" cy="190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952;p79">
              <a:extLst>
                <a:ext uri="{FF2B5EF4-FFF2-40B4-BE49-F238E27FC236}">
                  <a16:creationId xmlns:a16="http://schemas.microsoft.com/office/drawing/2014/main" id="{14D00404-469D-3111-F67B-0E9DB2618609}"/>
                </a:ext>
              </a:extLst>
            </p:cNvPr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2575239" y="3187860"/>
              <a:ext cx="214451" cy="214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56" name="Google Shape;953;p79">
              <a:extLst>
                <a:ext uri="{FF2B5EF4-FFF2-40B4-BE49-F238E27FC236}">
                  <a16:creationId xmlns:a16="http://schemas.microsoft.com/office/drawing/2014/main" id="{A84713D0-1885-F7CE-132E-70F4C350C3D9}"/>
                </a:ext>
              </a:extLst>
            </p:cNvPr>
            <p:cNvGrpSpPr/>
            <p:nvPr/>
          </p:nvGrpSpPr>
          <p:grpSpPr>
            <a:xfrm>
              <a:off x="1469570" y="3377442"/>
              <a:ext cx="541317" cy="287872"/>
              <a:chOff x="2080691" y="2086440"/>
              <a:chExt cx="708809" cy="376944"/>
            </a:xfrm>
          </p:grpSpPr>
          <p:pic>
            <p:nvPicPr>
              <p:cNvPr id="2657" name="Google Shape;954;p79">
                <a:extLst>
                  <a:ext uri="{FF2B5EF4-FFF2-40B4-BE49-F238E27FC236}">
                    <a16:creationId xmlns:a16="http://schemas.microsoft.com/office/drawing/2014/main" id="{D7B9A440-4F9D-CF8D-0C18-F20CE22E0321}"/>
                  </a:ext>
                </a:extLst>
              </p:cNvPr>
              <p:cNvPicPr preferRelativeResize="0"/>
              <p:nvPr/>
            </p:nvPicPr>
            <p:blipFill rotWithShape="1">
              <a:blip r:embed="rId50">
                <a:alphaModFix/>
              </a:blip>
              <a:srcRect/>
              <a:stretch/>
            </p:blipFill>
            <p:spPr>
              <a:xfrm>
                <a:off x="2483929" y="2134610"/>
                <a:ext cx="176498" cy="176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8" name="Google Shape;955;p79">
                <a:extLst>
                  <a:ext uri="{FF2B5EF4-FFF2-40B4-BE49-F238E27FC236}">
                    <a16:creationId xmlns:a16="http://schemas.microsoft.com/office/drawing/2014/main" id="{2FB0002C-31A7-7FE4-2B1D-10CE2C96C323}"/>
                  </a:ext>
                </a:extLst>
              </p:cNvPr>
              <p:cNvPicPr preferRelativeResize="0"/>
              <p:nvPr/>
            </p:nvPicPr>
            <p:blipFill rotWithShape="1">
              <a:blip r:embed="rId51">
                <a:alphaModFix/>
              </a:blip>
              <a:srcRect/>
              <a:stretch/>
            </p:blipFill>
            <p:spPr>
              <a:xfrm>
                <a:off x="2483921" y="2263430"/>
                <a:ext cx="176498" cy="176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9" name="Google Shape;956;p79">
                <a:extLst>
                  <a:ext uri="{FF2B5EF4-FFF2-40B4-BE49-F238E27FC236}">
                    <a16:creationId xmlns:a16="http://schemas.microsoft.com/office/drawing/2014/main" id="{17C7A688-A048-3167-DFE0-A13FD7AAFDB7}"/>
                  </a:ext>
                </a:extLst>
              </p:cNvPr>
              <p:cNvPicPr preferRelativeResize="0"/>
              <p:nvPr/>
            </p:nvPicPr>
            <p:blipFill rotWithShape="1">
              <a:blip r:embed="rId52">
                <a:alphaModFix/>
              </a:blip>
              <a:srcRect/>
              <a:stretch/>
            </p:blipFill>
            <p:spPr>
              <a:xfrm>
                <a:off x="2613002" y="2177783"/>
                <a:ext cx="176498" cy="1764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0" name="Google Shape;957;p79">
                <a:extLst>
                  <a:ext uri="{FF2B5EF4-FFF2-40B4-BE49-F238E27FC236}">
                    <a16:creationId xmlns:a16="http://schemas.microsoft.com/office/drawing/2014/main" id="{E5DDA906-E1C8-44A1-39D0-CFAE2377855C}"/>
                  </a:ext>
                </a:extLst>
              </p:cNvPr>
              <p:cNvPicPr preferRelativeResize="0"/>
              <p:nvPr/>
            </p:nvPicPr>
            <p:blipFill rotWithShape="1">
              <a:blip r:embed="rId53">
                <a:alphaModFix/>
              </a:blip>
              <a:srcRect/>
              <a:stretch/>
            </p:blipFill>
            <p:spPr>
              <a:xfrm>
                <a:off x="2080691" y="2086440"/>
                <a:ext cx="376947" cy="3769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661" name="Google Shape;958;p79">
              <a:extLst>
                <a:ext uri="{FF2B5EF4-FFF2-40B4-BE49-F238E27FC236}">
                  <a16:creationId xmlns:a16="http://schemas.microsoft.com/office/drawing/2014/main" id="{CBF520A5-AEE4-6EA7-B0CD-86C950BAE5F0}"/>
                </a:ext>
              </a:extLst>
            </p:cNvPr>
            <p:cNvCxnSpPr>
              <a:stCxn id="2586" idx="2"/>
              <a:endCxn id="2600" idx="0"/>
            </p:cNvCxnSpPr>
            <p:nvPr/>
          </p:nvCxnSpPr>
          <p:spPr>
            <a:xfrm>
              <a:off x="4870251" y="2816777"/>
              <a:ext cx="300" cy="1530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2" name="Google Shape;959;p79">
              <a:extLst>
                <a:ext uri="{FF2B5EF4-FFF2-40B4-BE49-F238E27FC236}">
                  <a16:creationId xmlns:a16="http://schemas.microsoft.com/office/drawing/2014/main" id="{13BAF384-4941-EB7B-CD7B-E00E20A01325}"/>
                </a:ext>
              </a:extLst>
            </p:cNvPr>
            <p:cNvCxnSpPr>
              <a:stCxn id="2646" idx="0"/>
              <a:endCxn id="2587" idx="1"/>
            </p:cNvCxnSpPr>
            <p:nvPr/>
          </p:nvCxnSpPr>
          <p:spPr>
            <a:xfrm rot="-5400000">
              <a:off x="2569956" y="1940825"/>
              <a:ext cx="291300" cy="1718100"/>
            </a:xfrm>
            <a:prstGeom prst="bentConnector2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3" name="Google Shape;960;p79">
              <a:extLst>
                <a:ext uri="{FF2B5EF4-FFF2-40B4-BE49-F238E27FC236}">
                  <a16:creationId xmlns:a16="http://schemas.microsoft.com/office/drawing/2014/main" id="{15C72167-AE9F-BABF-9F9F-7626049F77FB}"/>
                </a:ext>
              </a:extLst>
            </p:cNvPr>
            <p:cNvCxnSpPr>
              <a:stCxn id="2646" idx="3"/>
              <a:endCxn id="2600" idx="1"/>
            </p:cNvCxnSpPr>
            <p:nvPr/>
          </p:nvCxnSpPr>
          <p:spPr>
            <a:xfrm rot="10800000" flipH="1">
              <a:off x="2874906" y="3188825"/>
              <a:ext cx="454500" cy="552600"/>
            </a:xfrm>
            <a:prstGeom prst="bentConnector3">
              <a:avLst>
                <a:gd name="adj1" fmla="val 49989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4" name="Google Shape;961;p79">
              <a:extLst>
                <a:ext uri="{FF2B5EF4-FFF2-40B4-BE49-F238E27FC236}">
                  <a16:creationId xmlns:a16="http://schemas.microsoft.com/office/drawing/2014/main" id="{5AD6F9DE-A787-8232-6ADC-CD1E044A2241}"/>
                </a:ext>
              </a:extLst>
            </p:cNvPr>
            <p:cNvCxnSpPr>
              <a:stCxn id="2590" idx="1"/>
              <a:endCxn id="2600" idx="3"/>
            </p:cNvCxnSpPr>
            <p:nvPr/>
          </p:nvCxnSpPr>
          <p:spPr>
            <a:xfrm rot="10800000">
              <a:off x="6411407" y="3188623"/>
              <a:ext cx="449400" cy="564900"/>
            </a:xfrm>
            <a:prstGeom prst="bentConnector3">
              <a:avLst>
                <a:gd name="adj1" fmla="val 49995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5" name="Google Shape;962;p79">
              <a:extLst>
                <a:ext uri="{FF2B5EF4-FFF2-40B4-BE49-F238E27FC236}">
                  <a16:creationId xmlns:a16="http://schemas.microsoft.com/office/drawing/2014/main" id="{404DB255-35C2-6EE9-7E5C-FECEEEEEBAAE}"/>
                </a:ext>
              </a:extLst>
            </p:cNvPr>
            <p:cNvCxnSpPr>
              <a:stCxn id="2601" idx="2"/>
              <a:endCxn id="2602" idx="0"/>
            </p:cNvCxnSpPr>
            <p:nvPr/>
          </p:nvCxnSpPr>
          <p:spPr>
            <a:xfrm>
              <a:off x="4870451" y="3693972"/>
              <a:ext cx="0" cy="1455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66" name="Google Shape;963;p79">
              <a:extLst>
                <a:ext uri="{FF2B5EF4-FFF2-40B4-BE49-F238E27FC236}">
                  <a16:creationId xmlns:a16="http://schemas.microsoft.com/office/drawing/2014/main" id="{9725C4D0-0A34-0C1C-1923-2F388E7B530C}"/>
                </a:ext>
              </a:extLst>
            </p:cNvPr>
            <p:cNvSpPr/>
            <p:nvPr/>
          </p:nvSpPr>
          <p:spPr>
            <a:xfrm>
              <a:off x="931783" y="3823658"/>
              <a:ext cx="1836000" cy="1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or Convert from Any Format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964;p79">
              <a:extLst>
                <a:ext uri="{FF2B5EF4-FFF2-40B4-BE49-F238E27FC236}">
                  <a16:creationId xmlns:a16="http://schemas.microsoft.com/office/drawing/2014/main" id="{B6A20063-AD1F-A9CC-E37C-B4AF34F22E75}"/>
                </a:ext>
              </a:extLst>
            </p:cNvPr>
            <p:cNvSpPr/>
            <p:nvPr/>
          </p:nvSpPr>
          <p:spPr>
            <a:xfrm>
              <a:off x="1536683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K8s YAML CRD Helm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965;p79">
              <a:extLst>
                <a:ext uri="{FF2B5EF4-FFF2-40B4-BE49-F238E27FC236}">
                  <a16:creationId xmlns:a16="http://schemas.microsoft.com/office/drawing/2014/main" id="{B5211043-8FE2-0153-49DA-9CFD74634185}"/>
                </a:ext>
              </a:extLst>
            </p:cNvPr>
            <p:cNvSpPr/>
            <p:nvPr/>
          </p:nvSpPr>
          <p:spPr>
            <a:xfrm>
              <a:off x="2190864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HCL </a:t>
              </a:r>
              <a:b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ARM CFN templates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966;p79">
              <a:extLst>
                <a:ext uri="{FF2B5EF4-FFF2-40B4-BE49-F238E27FC236}">
                  <a16:creationId xmlns:a16="http://schemas.microsoft.com/office/drawing/2014/main" id="{B9ED0689-DC79-0337-FD8A-54D15C40BA43}"/>
                </a:ext>
              </a:extLst>
            </p:cNvPr>
            <p:cNvSpPr/>
            <p:nvPr/>
          </p:nvSpPr>
          <p:spPr>
            <a:xfrm>
              <a:off x="4089880" y="4903630"/>
              <a:ext cx="1570200" cy="1842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Integration Testing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0" name="Google Shape;967;p79">
              <a:extLst>
                <a:ext uri="{FF2B5EF4-FFF2-40B4-BE49-F238E27FC236}">
                  <a16:creationId xmlns:a16="http://schemas.microsoft.com/office/drawing/2014/main" id="{7BAFEC6E-5665-2E0F-B686-9EEE3DB50B86}"/>
                </a:ext>
              </a:extLst>
            </p:cNvPr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6221347" y="4732678"/>
              <a:ext cx="313048" cy="137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1" name="Google Shape;968;p79">
              <a:extLst>
                <a:ext uri="{FF2B5EF4-FFF2-40B4-BE49-F238E27FC236}">
                  <a16:creationId xmlns:a16="http://schemas.microsoft.com/office/drawing/2014/main" id="{115858C7-BD45-3667-8CC3-E56183259238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5784065" y="4738365"/>
              <a:ext cx="313047" cy="126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2" name="Google Shape;969;p79">
              <a:extLst>
                <a:ext uri="{FF2B5EF4-FFF2-40B4-BE49-F238E27FC236}">
                  <a16:creationId xmlns:a16="http://schemas.microsoft.com/office/drawing/2014/main" id="{C377CC34-E526-920F-1B8F-8D0A390E5828}"/>
                </a:ext>
              </a:extLst>
            </p:cNvPr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6658630" y="4714002"/>
              <a:ext cx="151932" cy="17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3" name="Google Shape;970;p79" descr="Logo&#10;&#10;Description automatically generated">
              <a:extLst>
                <a:ext uri="{FF2B5EF4-FFF2-40B4-BE49-F238E27FC236}">
                  <a16:creationId xmlns:a16="http://schemas.microsoft.com/office/drawing/2014/main" id="{F3166E8F-51AC-9EE7-13EE-4E17EC5C09B9}"/>
                </a:ext>
              </a:extLst>
            </p:cNvPr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5784817" y="4944780"/>
              <a:ext cx="419484" cy="118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4" name="Google Shape;971;p79">
              <a:extLst>
                <a:ext uri="{FF2B5EF4-FFF2-40B4-BE49-F238E27FC236}">
                  <a16:creationId xmlns:a16="http://schemas.microsoft.com/office/drawing/2014/main" id="{65B69985-8DB1-140F-330C-94085CA37FDB}"/>
                </a:ext>
              </a:extLst>
            </p:cNvPr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6319841" y="4978236"/>
              <a:ext cx="361174" cy="5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5" name="Google Shape;972;p79">
              <a:extLst>
                <a:ext uri="{FF2B5EF4-FFF2-40B4-BE49-F238E27FC236}">
                  <a16:creationId xmlns:a16="http://schemas.microsoft.com/office/drawing/2014/main" id="{2567691D-9654-5381-E3B3-D4D0FBAE73FD}"/>
                </a:ext>
              </a:extLst>
            </p:cNvPr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6934797" y="4752650"/>
              <a:ext cx="313047" cy="98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6" name="Google Shape;973;p79">
              <a:extLst>
                <a:ext uri="{FF2B5EF4-FFF2-40B4-BE49-F238E27FC236}">
                  <a16:creationId xmlns:a16="http://schemas.microsoft.com/office/drawing/2014/main" id="{A288A119-7F77-B923-1BE5-E293CE718E71}"/>
                </a:ext>
              </a:extLst>
            </p:cNvPr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7372080" y="4726346"/>
              <a:ext cx="261188" cy="15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7" name="Google Shape;974;p79">
              <a:extLst>
                <a:ext uri="{FF2B5EF4-FFF2-40B4-BE49-F238E27FC236}">
                  <a16:creationId xmlns:a16="http://schemas.microsoft.com/office/drawing/2014/main" id="{F926BE48-1B81-9DCD-29D6-D0D42B15CFD1}"/>
                </a:ext>
              </a:extLst>
            </p:cNvPr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7757503" y="4722148"/>
              <a:ext cx="159015" cy="159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8" name="Google Shape;975;p79">
              <a:extLst>
                <a:ext uri="{FF2B5EF4-FFF2-40B4-BE49-F238E27FC236}">
                  <a16:creationId xmlns:a16="http://schemas.microsoft.com/office/drawing/2014/main" id="{D207F213-B473-173C-6E31-E51BC2F1C56C}"/>
                </a:ext>
              </a:extLst>
            </p:cNvPr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6796556" y="4949257"/>
              <a:ext cx="313047" cy="110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9" name="Google Shape;976;p7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CD9B272-433E-6A8F-534B-3B87CC625070}"/>
                </a:ext>
              </a:extLst>
            </p:cNvPr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7225143" y="4951049"/>
              <a:ext cx="375657" cy="10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0" name="Google Shape;977;p79" descr="Logo&#10;&#10;Description automatically generated">
              <a:extLst>
                <a:ext uri="{FF2B5EF4-FFF2-40B4-BE49-F238E27FC236}">
                  <a16:creationId xmlns:a16="http://schemas.microsoft.com/office/drawing/2014/main" id="{C0BB9EBF-5802-247D-5EA7-B4E10A81F254}"/>
                </a:ext>
              </a:extLst>
            </p:cNvPr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8040754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1" name="Google Shape;978;p79" descr="Logo&#10;&#10;Description automatically generated">
              <a:extLst>
                <a:ext uri="{FF2B5EF4-FFF2-40B4-BE49-F238E27FC236}">
                  <a16:creationId xmlns:a16="http://schemas.microsoft.com/office/drawing/2014/main" id="{B928D0E2-427F-8EC6-2739-6DA068A39B40}"/>
                </a:ext>
              </a:extLst>
            </p:cNvPr>
            <p:cNvPicPr preferRelativeResize="0"/>
            <p:nvPr/>
          </p:nvPicPr>
          <p:blipFill rotWithShape="1">
            <a:blip r:embed="rId65">
              <a:alphaModFix/>
            </a:blip>
            <a:srcRect l="15905" t="25909" r="20598" b="32917"/>
            <a:stretch/>
          </p:blipFill>
          <p:spPr>
            <a:xfrm>
              <a:off x="7990897" y="4958401"/>
              <a:ext cx="523954" cy="9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979;p79">
              <a:extLst>
                <a:ext uri="{FF2B5EF4-FFF2-40B4-BE49-F238E27FC236}">
                  <a16:creationId xmlns:a16="http://schemas.microsoft.com/office/drawing/2014/main" id="{B7D31A92-AF76-3264-E307-4D6D9C77E0AE}"/>
                </a:ext>
              </a:extLst>
            </p:cNvPr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8340296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980;p79">
              <a:extLst>
                <a:ext uri="{FF2B5EF4-FFF2-40B4-BE49-F238E27FC236}">
                  <a16:creationId xmlns:a16="http://schemas.microsoft.com/office/drawing/2014/main" id="{BFD5932A-C393-4A67-46EA-273A1DB4A412}"/>
                </a:ext>
              </a:extLst>
            </p:cNvPr>
            <p:cNvPicPr preferRelativeResize="0"/>
            <p:nvPr/>
          </p:nvPicPr>
          <p:blipFill rotWithShape="1">
            <a:blip r:embed="rId67">
              <a:alphaModFix/>
            </a:blip>
            <a:srcRect/>
            <a:stretch/>
          </p:blipFill>
          <p:spPr>
            <a:xfrm>
              <a:off x="7716341" y="4924759"/>
              <a:ext cx="159016" cy="1590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84" name="Google Shape;981;p79">
              <a:extLst>
                <a:ext uri="{FF2B5EF4-FFF2-40B4-BE49-F238E27FC236}">
                  <a16:creationId xmlns:a16="http://schemas.microsoft.com/office/drawing/2014/main" id="{178509B8-34BD-B1FA-3E02-BEFEAA7F4EF1}"/>
                </a:ext>
              </a:extLst>
            </p:cNvPr>
            <p:cNvGrpSpPr/>
            <p:nvPr/>
          </p:nvGrpSpPr>
          <p:grpSpPr>
            <a:xfrm>
              <a:off x="877724" y="4637785"/>
              <a:ext cx="1894450" cy="515228"/>
              <a:chOff x="442041" y="4672310"/>
              <a:chExt cx="2225100" cy="577286"/>
            </a:xfrm>
          </p:grpSpPr>
          <p:sp>
            <p:nvSpPr>
              <p:cNvPr id="2685" name="Google Shape;982;p79">
                <a:extLst>
                  <a:ext uri="{FF2B5EF4-FFF2-40B4-BE49-F238E27FC236}">
                    <a16:creationId xmlns:a16="http://schemas.microsoft.com/office/drawing/2014/main" id="{E18FF236-D6CB-DCF9-31A8-0BC366754258}"/>
                  </a:ext>
                </a:extLst>
              </p:cNvPr>
              <p:cNvSpPr/>
              <p:nvPr/>
            </p:nvSpPr>
            <p:spPr>
              <a:xfrm>
                <a:off x="447653" y="4672310"/>
                <a:ext cx="22194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IDE 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86" name="Google Shape;983;p79">
                <a:extLst>
                  <a:ext uri="{FF2B5EF4-FFF2-40B4-BE49-F238E27FC236}">
                    <a16:creationId xmlns:a16="http://schemas.microsoft.com/office/drawing/2014/main" id="{1EBEED31-BE6B-00D9-91E6-BBF726D7E468}"/>
                  </a:ext>
                </a:extLst>
              </p:cNvPr>
              <p:cNvSpPr/>
              <p:nvPr/>
            </p:nvSpPr>
            <p:spPr>
              <a:xfrm>
                <a:off x="442041" y="4975396"/>
                <a:ext cx="22251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Source Control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687" name="Google Shape;984;p79">
              <a:extLst>
                <a:ext uri="{FF2B5EF4-FFF2-40B4-BE49-F238E27FC236}">
                  <a16:creationId xmlns:a16="http://schemas.microsoft.com/office/drawing/2014/main" id="{7D9A6EC4-4FD0-59BD-F111-1F32A331CA94}"/>
                </a:ext>
              </a:extLst>
            </p:cNvPr>
            <p:cNvGrpSpPr/>
            <p:nvPr/>
          </p:nvGrpSpPr>
          <p:grpSpPr>
            <a:xfrm>
              <a:off x="2859841" y="4635841"/>
              <a:ext cx="1147500" cy="513600"/>
              <a:chOff x="2561385" y="3511376"/>
              <a:chExt cx="1147500" cy="513600"/>
            </a:xfrm>
          </p:grpSpPr>
          <p:sp>
            <p:nvSpPr>
              <p:cNvPr id="2688" name="Google Shape;985;p79">
                <a:extLst>
                  <a:ext uri="{FF2B5EF4-FFF2-40B4-BE49-F238E27FC236}">
                    <a16:creationId xmlns:a16="http://schemas.microsoft.com/office/drawing/2014/main" id="{D6A06C5A-E683-ECAE-C45D-0990A864733F}"/>
                  </a:ext>
                </a:extLst>
              </p:cNvPr>
              <p:cNvSpPr/>
              <p:nvPr/>
            </p:nvSpPr>
            <p:spPr>
              <a:xfrm>
                <a:off x="2561385" y="3511376"/>
                <a:ext cx="1147500" cy="5136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Test Frameworks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89" name="Google Shape;986;p79">
                <a:extLst>
                  <a:ext uri="{FF2B5EF4-FFF2-40B4-BE49-F238E27FC236}">
                    <a16:creationId xmlns:a16="http://schemas.microsoft.com/office/drawing/2014/main" id="{A20FCAC7-750E-AD7A-BA47-E2A8AE1595DA}"/>
                  </a:ext>
                </a:extLst>
              </p:cNvPr>
              <p:cNvPicPr preferRelativeResize="0"/>
              <p:nvPr/>
            </p:nvPicPr>
            <p:blipFill rotWithShape="1">
              <a:blip r:embed="rId68">
                <a:alphaModFix/>
              </a:blip>
              <a:srcRect r="74961"/>
              <a:stretch/>
            </p:blipFill>
            <p:spPr>
              <a:xfrm>
                <a:off x="3000752" y="3823727"/>
                <a:ext cx="128547" cy="164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0" name="Google Shape;987;p79">
                <a:extLst>
                  <a:ext uri="{FF2B5EF4-FFF2-40B4-BE49-F238E27FC236}">
                    <a16:creationId xmlns:a16="http://schemas.microsoft.com/office/drawing/2014/main" id="{0E18CC53-408E-3B31-EE70-B8948C989F80}"/>
                  </a:ext>
                </a:extLst>
              </p:cNvPr>
              <p:cNvPicPr preferRelativeResize="0"/>
              <p:nvPr/>
            </p:nvPicPr>
            <p:blipFill rotWithShape="1">
              <a:blip r:embed="rId69">
                <a:alphaModFix/>
              </a:blip>
              <a:srcRect/>
              <a:stretch/>
            </p:blipFill>
            <p:spPr>
              <a:xfrm>
                <a:off x="3164398" y="3843605"/>
                <a:ext cx="124454" cy="124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1" name="Google Shape;988;p79">
                <a:extLst>
                  <a:ext uri="{FF2B5EF4-FFF2-40B4-BE49-F238E27FC236}">
                    <a16:creationId xmlns:a16="http://schemas.microsoft.com/office/drawing/2014/main" id="{E2EFBB5D-D720-3EE8-736C-22B67053DA4B}"/>
                  </a:ext>
                </a:extLst>
              </p:cNvPr>
              <p:cNvPicPr preferRelativeResize="0"/>
              <p:nvPr/>
            </p:nvPicPr>
            <p:blipFill rotWithShape="1">
              <a:blip r:embed="rId70">
                <a:alphaModFix/>
              </a:blip>
              <a:srcRect/>
              <a:stretch/>
            </p:blipFill>
            <p:spPr>
              <a:xfrm>
                <a:off x="2635166" y="3653450"/>
                <a:ext cx="130068" cy="1300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2" name="Google Shape;989;p79">
                <a:extLst>
                  <a:ext uri="{FF2B5EF4-FFF2-40B4-BE49-F238E27FC236}">
                    <a16:creationId xmlns:a16="http://schemas.microsoft.com/office/drawing/2014/main" id="{4128FBE4-82F4-8E83-62F2-1FF539541F8D}"/>
                  </a:ext>
                </a:extLst>
              </p:cNvPr>
              <p:cNvPicPr preferRelativeResize="0"/>
              <p:nvPr/>
            </p:nvPicPr>
            <p:blipFill rotWithShape="1">
              <a:blip r:embed="rId71">
                <a:alphaModFix/>
              </a:blip>
              <a:srcRect/>
              <a:stretch/>
            </p:blipFill>
            <p:spPr>
              <a:xfrm>
                <a:off x="2800331" y="3657216"/>
                <a:ext cx="124452" cy="1225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3" name="Google Shape;990;p79">
                <a:extLst>
                  <a:ext uri="{FF2B5EF4-FFF2-40B4-BE49-F238E27FC236}">
                    <a16:creationId xmlns:a16="http://schemas.microsoft.com/office/drawing/2014/main" id="{6D2A5788-9B4F-1A3D-DD8D-CD9F52D83E7C}"/>
                  </a:ext>
                </a:extLst>
              </p:cNvPr>
              <p:cNvPicPr preferRelativeResize="0"/>
              <p:nvPr/>
            </p:nvPicPr>
            <p:blipFill rotWithShape="1">
              <a:blip r:embed="rId72">
                <a:alphaModFix/>
              </a:blip>
              <a:srcRect l="20314" r="20492"/>
              <a:stretch/>
            </p:blipFill>
            <p:spPr>
              <a:xfrm>
                <a:off x="3393407" y="3645897"/>
                <a:ext cx="124454" cy="145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4" name="Google Shape;991;p79">
                <a:extLst>
                  <a:ext uri="{FF2B5EF4-FFF2-40B4-BE49-F238E27FC236}">
                    <a16:creationId xmlns:a16="http://schemas.microsoft.com/office/drawing/2014/main" id="{42820A9F-8EAB-0C49-84A2-FD538D8A0681}"/>
                  </a:ext>
                </a:extLst>
              </p:cNvPr>
              <p:cNvPicPr preferRelativeResize="0"/>
              <p:nvPr/>
            </p:nvPicPr>
            <p:blipFill rotWithShape="1">
              <a:blip r:embed="rId73">
                <a:alphaModFix/>
              </a:blip>
              <a:srcRect/>
              <a:stretch/>
            </p:blipFill>
            <p:spPr>
              <a:xfrm>
                <a:off x="2959881" y="3656258"/>
                <a:ext cx="124453" cy="1244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5" name="Google Shape;992;p79">
                <a:extLst>
                  <a:ext uri="{FF2B5EF4-FFF2-40B4-BE49-F238E27FC236}">
                    <a16:creationId xmlns:a16="http://schemas.microsoft.com/office/drawing/2014/main" id="{8E8C6C45-07AF-1D8C-6270-A51AAE98C8F8}"/>
                  </a:ext>
                </a:extLst>
              </p:cNvPr>
              <p:cNvPicPr preferRelativeResize="0"/>
              <p:nvPr/>
            </p:nvPicPr>
            <p:blipFill rotWithShape="1">
              <a:blip r:embed="rId74">
                <a:alphaModFix/>
              </a:blip>
              <a:srcRect/>
              <a:stretch/>
            </p:blipFill>
            <p:spPr>
              <a:xfrm>
                <a:off x="2676584" y="3861629"/>
                <a:ext cx="289071" cy="88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6" name="Google Shape;993;p79" descr="Logo&#10;&#10;Description automatically generated">
                <a:extLst>
                  <a:ext uri="{FF2B5EF4-FFF2-40B4-BE49-F238E27FC236}">
                    <a16:creationId xmlns:a16="http://schemas.microsoft.com/office/drawing/2014/main" id="{55AFC3BE-51F8-1944-AEDB-2B641CEFD870}"/>
                  </a:ext>
                </a:extLst>
              </p:cNvPr>
              <p:cNvPicPr preferRelativeResize="0"/>
              <p:nvPr/>
            </p:nvPicPr>
            <p:blipFill rotWithShape="1">
              <a:blip r:embed="rId75">
                <a:alphaModFix/>
              </a:blip>
              <a:srcRect/>
              <a:stretch/>
            </p:blipFill>
            <p:spPr>
              <a:xfrm>
                <a:off x="3119431" y="3670707"/>
                <a:ext cx="238879" cy="9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97" name="Google Shape;994;p79">
              <a:extLst>
                <a:ext uri="{FF2B5EF4-FFF2-40B4-BE49-F238E27FC236}">
                  <a16:creationId xmlns:a16="http://schemas.microsoft.com/office/drawing/2014/main" id="{6B7A2ECF-52E1-043D-E33A-3F51AC0158F7}"/>
                </a:ext>
              </a:extLst>
            </p:cNvPr>
            <p:cNvGrpSpPr/>
            <p:nvPr/>
          </p:nvGrpSpPr>
          <p:grpSpPr>
            <a:xfrm>
              <a:off x="1060726" y="4727228"/>
              <a:ext cx="1520389" cy="132356"/>
              <a:chOff x="315245" y="3517853"/>
              <a:chExt cx="1799277" cy="156635"/>
            </a:xfrm>
          </p:grpSpPr>
          <p:pic>
            <p:nvPicPr>
              <p:cNvPr id="2698" name="Google Shape;995;p79">
                <a:extLst>
                  <a:ext uri="{FF2B5EF4-FFF2-40B4-BE49-F238E27FC236}">
                    <a16:creationId xmlns:a16="http://schemas.microsoft.com/office/drawing/2014/main" id="{3343F2F9-7AE3-2D2B-1775-A6CB3E982621}"/>
                  </a:ext>
                </a:extLst>
              </p:cNvPr>
              <p:cNvPicPr preferRelativeResize="0"/>
              <p:nvPr/>
            </p:nvPicPr>
            <p:blipFill rotWithShape="1">
              <a:blip r:embed="rId76">
                <a:alphaModFix/>
              </a:blip>
              <a:srcRect/>
              <a:stretch/>
            </p:blipFill>
            <p:spPr>
              <a:xfrm>
                <a:off x="315245" y="3518335"/>
                <a:ext cx="135021" cy="1350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9" name="Google Shape;996;p79">
                <a:extLst>
                  <a:ext uri="{FF2B5EF4-FFF2-40B4-BE49-F238E27FC236}">
                    <a16:creationId xmlns:a16="http://schemas.microsoft.com/office/drawing/2014/main" id="{F4931673-E443-3AA9-C31A-13C839E19FEC}"/>
                  </a:ext>
                </a:extLst>
              </p:cNvPr>
              <p:cNvPicPr preferRelativeResize="0"/>
              <p:nvPr/>
            </p:nvPicPr>
            <p:blipFill rotWithShape="1">
              <a:blip r:embed="rId77">
                <a:alphaModFix/>
              </a:blip>
              <a:srcRect/>
              <a:stretch/>
            </p:blipFill>
            <p:spPr>
              <a:xfrm>
                <a:off x="656552" y="3517853"/>
                <a:ext cx="135021" cy="146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0" name="Google Shape;997;p79">
                <a:extLst>
                  <a:ext uri="{FF2B5EF4-FFF2-40B4-BE49-F238E27FC236}">
                    <a16:creationId xmlns:a16="http://schemas.microsoft.com/office/drawing/2014/main" id="{F3DC1096-8F4B-18EA-E6C1-C4ED17C073E7}"/>
                  </a:ext>
                </a:extLst>
              </p:cNvPr>
              <p:cNvPicPr preferRelativeResize="0"/>
              <p:nvPr/>
            </p:nvPicPr>
            <p:blipFill rotWithShape="1">
              <a:blip r:embed="rId78">
                <a:alphaModFix/>
              </a:blip>
              <a:srcRect/>
              <a:stretch/>
            </p:blipFill>
            <p:spPr>
              <a:xfrm>
                <a:off x="997860" y="3524530"/>
                <a:ext cx="107096" cy="1392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1" name="Google Shape;998;p79">
                <a:extLst>
                  <a:ext uri="{FF2B5EF4-FFF2-40B4-BE49-F238E27FC236}">
                    <a16:creationId xmlns:a16="http://schemas.microsoft.com/office/drawing/2014/main" id="{C3BDE113-52BE-2F63-79A2-FE70DD1CA92F}"/>
                  </a:ext>
                </a:extLst>
              </p:cNvPr>
              <p:cNvPicPr preferRelativeResize="0"/>
              <p:nvPr/>
            </p:nvPicPr>
            <p:blipFill rotWithShape="1">
              <a:blip r:embed="rId79">
                <a:alphaModFix/>
              </a:blip>
              <a:srcRect/>
              <a:stretch/>
            </p:blipFill>
            <p:spPr>
              <a:xfrm>
                <a:off x="1663689" y="3539937"/>
                <a:ext cx="123591" cy="1238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2" name="Google Shape;999;p79">
                <a:extLst>
                  <a:ext uri="{FF2B5EF4-FFF2-40B4-BE49-F238E27FC236}">
                    <a16:creationId xmlns:a16="http://schemas.microsoft.com/office/drawing/2014/main" id="{A315E6C1-5774-6841-B42A-0ED549351B92}"/>
                  </a:ext>
                </a:extLst>
              </p:cNvPr>
              <p:cNvPicPr preferRelativeResize="0"/>
              <p:nvPr/>
            </p:nvPicPr>
            <p:blipFill rotWithShape="1">
              <a:blip r:embed="rId80">
                <a:alphaModFix/>
              </a:blip>
              <a:srcRect/>
              <a:stretch/>
            </p:blipFill>
            <p:spPr>
              <a:xfrm>
                <a:off x="1993565" y="3542796"/>
                <a:ext cx="120957" cy="1209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3" name="Google Shape;1000;p79">
                <a:extLst>
                  <a:ext uri="{FF2B5EF4-FFF2-40B4-BE49-F238E27FC236}">
                    <a16:creationId xmlns:a16="http://schemas.microsoft.com/office/drawing/2014/main" id="{3CBD2D1A-EFAC-4335-BEBF-0C02704FE211}"/>
                  </a:ext>
                </a:extLst>
              </p:cNvPr>
              <p:cNvPicPr preferRelativeResize="0"/>
              <p:nvPr/>
            </p:nvPicPr>
            <p:blipFill rotWithShape="1">
              <a:blip r:embed="rId81">
                <a:alphaModFix/>
              </a:blip>
              <a:srcRect/>
              <a:stretch/>
            </p:blipFill>
            <p:spPr>
              <a:xfrm>
                <a:off x="1311242" y="3528327"/>
                <a:ext cx="146159" cy="146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4" name="Google Shape;1001;p79">
              <a:extLst>
                <a:ext uri="{FF2B5EF4-FFF2-40B4-BE49-F238E27FC236}">
                  <a16:creationId xmlns:a16="http://schemas.microsoft.com/office/drawing/2014/main" id="{3358815E-5392-3B3E-A5A5-D7569FC51164}"/>
                </a:ext>
              </a:extLst>
            </p:cNvPr>
            <p:cNvPicPr preferRelativeResize="0"/>
            <p:nvPr/>
          </p:nvPicPr>
          <p:blipFill rotWithShape="1">
            <a:blip r:embed="rId82">
              <a:alphaModFix/>
            </a:blip>
            <a:srcRect/>
            <a:stretch/>
          </p:blipFill>
          <p:spPr>
            <a:xfrm>
              <a:off x="1988474" y="5040718"/>
              <a:ext cx="195289" cy="73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1002;p79">
              <a:extLst>
                <a:ext uri="{FF2B5EF4-FFF2-40B4-BE49-F238E27FC236}">
                  <a16:creationId xmlns:a16="http://schemas.microsoft.com/office/drawing/2014/main" id="{DDAF61FA-C3BD-960D-5C51-7D5D6DDCD955}"/>
                </a:ext>
              </a:extLst>
            </p:cNvPr>
            <p:cNvPicPr preferRelativeResize="0"/>
            <p:nvPr/>
          </p:nvPicPr>
          <p:blipFill rotWithShape="1">
            <a:blip r:embed="rId83">
              <a:alphaModFix/>
            </a:blip>
            <a:srcRect/>
            <a:stretch/>
          </p:blipFill>
          <p:spPr>
            <a:xfrm>
              <a:off x="1108687" y="5034080"/>
              <a:ext cx="591196" cy="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1003;p79">
              <a:extLst>
                <a:ext uri="{FF2B5EF4-FFF2-40B4-BE49-F238E27FC236}">
                  <a16:creationId xmlns:a16="http://schemas.microsoft.com/office/drawing/2014/main" id="{E63C616D-D934-94B0-D065-8A8BB28CFEC9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2209970" y="5037270"/>
              <a:ext cx="242222" cy="97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1004;p79">
              <a:extLst>
                <a:ext uri="{FF2B5EF4-FFF2-40B4-BE49-F238E27FC236}">
                  <a16:creationId xmlns:a16="http://schemas.microsoft.com/office/drawing/2014/main" id="{946719FD-003B-23DB-0915-E68F9F345C3E}"/>
                </a:ext>
              </a:extLst>
            </p:cNvPr>
            <p:cNvPicPr preferRelativeResize="0"/>
            <p:nvPr/>
          </p:nvPicPr>
          <p:blipFill rotWithShape="1">
            <a:blip r:embed="rId84">
              <a:alphaModFix/>
            </a:blip>
            <a:srcRect/>
            <a:stretch/>
          </p:blipFill>
          <p:spPr>
            <a:xfrm>
              <a:off x="1763931" y="5041926"/>
              <a:ext cx="170620" cy="71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9" name="Google Shape;1006;p79">
              <a:extLst>
                <a:ext uri="{FF2B5EF4-FFF2-40B4-BE49-F238E27FC236}">
                  <a16:creationId xmlns:a16="http://schemas.microsoft.com/office/drawing/2014/main" id="{F2A1B806-AC21-A39B-FA59-C5AA6C0D2471}"/>
                </a:ext>
              </a:extLst>
            </p:cNvPr>
            <p:cNvSpPr/>
            <p:nvPr/>
          </p:nvSpPr>
          <p:spPr>
            <a:xfrm>
              <a:off x="952151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Federated Identity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0" name="Google Shape;1007;p79">
              <a:extLst>
                <a:ext uri="{FF2B5EF4-FFF2-40B4-BE49-F238E27FC236}">
                  <a16:creationId xmlns:a16="http://schemas.microsoft.com/office/drawing/2014/main" id="{EF5B26AA-9CEC-FA76-3CB1-3548024C2DFB}"/>
                </a:ext>
              </a:extLst>
            </p:cNvPr>
            <p:cNvSpPr/>
            <p:nvPr/>
          </p:nvSpPr>
          <p:spPr>
            <a:xfrm>
              <a:off x="2573503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Secrets Management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1" name="Google Shape;1008;p79">
              <a:extLst>
                <a:ext uri="{FF2B5EF4-FFF2-40B4-BE49-F238E27FC236}">
                  <a16:creationId xmlns:a16="http://schemas.microsoft.com/office/drawing/2014/main" id="{45581856-A19B-2536-D3B9-226101915615}"/>
                </a:ext>
              </a:extLst>
            </p:cNvPr>
            <p:cNvSpPr/>
            <p:nvPr/>
          </p:nvSpPr>
          <p:spPr>
            <a:xfrm>
              <a:off x="5816207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Policy Enforcement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2" name="Google Shape;1009;p79">
              <a:extLst>
                <a:ext uri="{FF2B5EF4-FFF2-40B4-BE49-F238E27FC236}">
                  <a16:creationId xmlns:a16="http://schemas.microsoft.com/office/drawing/2014/main" id="{CA352467-E66D-E89A-7DC5-6C865E109264}"/>
                </a:ext>
              </a:extLst>
            </p:cNvPr>
            <p:cNvSpPr/>
            <p:nvPr/>
          </p:nvSpPr>
          <p:spPr>
            <a:xfrm>
              <a:off x="7437568" y="5422857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Audit Logs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13" name="Google Shape;1010;p79">
              <a:extLst>
                <a:ext uri="{FF2B5EF4-FFF2-40B4-BE49-F238E27FC236}">
                  <a16:creationId xmlns:a16="http://schemas.microsoft.com/office/drawing/2014/main" id="{46A8C043-90A2-86D2-2FD9-5D82E5E62DD1}"/>
                </a:ext>
              </a:extLst>
            </p:cNvPr>
            <p:cNvPicPr preferRelativeResize="0"/>
            <p:nvPr/>
          </p:nvPicPr>
          <p:blipFill>
            <a:blip r:embed="rId85">
              <a:alphaModFix/>
            </a:blip>
            <a:stretch>
              <a:fillRect/>
            </a:stretch>
          </p:blipFill>
          <p:spPr>
            <a:xfrm>
              <a:off x="2129531" y="3369674"/>
              <a:ext cx="146210" cy="267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4" name="Google Shape;1011;p79">
              <a:extLst>
                <a:ext uri="{FF2B5EF4-FFF2-40B4-BE49-F238E27FC236}">
                  <a16:creationId xmlns:a16="http://schemas.microsoft.com/office/drawing/2014/main" id="{151DCDFF-13BC-8B87-24CE-3DD7216F4164}"/>
                </a:ext>
              </a:extLst>
            </p:cNvPr>
            <p:cNvPicPr preferRelativeResize="0"/>
            <p:nvPr/>
          </p:nvPicPr>
          <p:blipFill>
            <a:blip r:embed="rId86">
              <a:alphaModFix/>
            </a:blip>
            <a:stretch>
              <a:fillRect/>
            </a:stretch>
          </p:blipFill>
          <p:spPr>
            <a:xfrm>
              <a:off x="2302941" y="3390392"/>
              <a:ext cx="178269" cy="81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5" name="Google Shape;1012;p79">
              <a:extLst>
                <a:ext uri="{FF2B5EF4-FFF2-40B4-BE49-F238E27FC236}">
                  <a16:creationId xmlns:a16="http://schemas.microsoft.com/office/drawing/2014/main" id="{69109898-3882-611B-9367-FFEF72164296}"/>
                </a:ext>
              </a:extLst>
            </p:cNvPr>
            <p:cNvPicPr preferRelativeResize="0"/>
            <p:nvPr/>
          </p:nvPicPr>
          <p:blipFill>
            <a:blip r:embed="rId87">
              <a:alphaModFix/>
            </a:blip>
            <a:stretch>
              <a:fillRect/>
            </a:stretch>
          </p:blipFill>
          <p:spPr>
            <a:xfrm>
              <a:off x="2312782" y="3479427"/>
              <a:ext cx="162765" cy="3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6" name="Google Shape;1013;p79">
              <a:extLst>
                <a:ext uri="{FF2B5EF4-FFF2-40B4-BE49-F238E27FC236}">
                  <a16:creationId xmlns:a16="http://schemas.microsoft.com/office/drawing/2014/main" id="{113FE8FE-8210-650B-6429-E8E732477118}"/>
                </a:ext>
              </a:extLst>
            </p:cNvPr>
            <p:cNvPicPr preferRelativeResize="0"/>
            <p:nvPr/>
          </p:nvPicPr>
          <p:blipFill>
            <a:blip r:embed="rId88">
              <a:alphaModFix/>
            </a:blip>
            <a:stretch>
              <a:fillRect/>
            </a:stretch>
          </p:blipFill>
          <p:spPr>
            <a:xfrm>
              <a:off x="2293439" y="3530854"/>
              <a:ext cx="197266" cy="75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7" name="Google Shape;1014;p79">
              <a:extLst>
                <a:ext uri="{FF2B5EF4-FFF2-40B4-BE49-F238E27FC236}">
                  <a16:creationId xmlns:a16="http://schemas.microsoft.com/office/drawing/2014/main" id="{74532653-9F32-6155-5B83-F69937F61119}"/>
                </a:ext>
              </a:extLst>
            </p:cNvPr>
            <p:cNvPicPr preferRelativeResize="0"/>
            <p:nvPr/>
          </p:nvPicPr>
          <p:blipFill>
            <a:blip r:embed="rId89">
              <a:alphaModFix/>
            </a:blip>
            <a:stretch>
              <a:fillRect/>
            </a:stretch>
          </p:blipFill>
          <p:spPr>
            <a:xfrm>
              <a:off x="2304658" y="3594295"/>
              <a:ext cx="178269" cy="8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8" name="Google Shape;1015;p79">
              <a:extLst>
                <a:ext uri="{FF2B5EF4-FFF2-40B4-BE49-F238E27FC236}">
                  <a16:creationId xmlns:a16="http://schemas.microsoft.com/office/drawing/2014/main" id="{E4C9CFFD-396A-BFD3-B4C5-FE6817D599E5}"/>
                </a:ext>
              </a:extLst>
            </p:cNvPr>
            <p:cNvPicPr preferRelativeResize="0"/>
            <p:nvPr/>
          </p:nvPicPr>
          <p:blipFill>
            <a:blip r:embed="rId90">
              <a:alphaModFix/>
            </a:blip>
            <a:stretch>
              <a:fillRect/>
            </a:stretch>
          </p:blipFill>
          <p:spPr>
            <a:xfrm>
              <a:off x="2557706" y="3487878"/>
              <a:ext cx="250200" cy="25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0016DF2-64D6-3D4E-6C97-103D9575DEF6}"/>
              </a:ext>
            </a:extLst>
          </p:cNvPr>
          <p:cNvSpPr/>
          <p:nvPr/>
        </p:nvSpPr>
        <p:spPr>
          <a:xfrm>
            <a:off x="293511" y="4931434"/>
            <a:ext cx="3614978" cy="1661277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14983-AA13-49AE-63A6-90D2FECC8C86}"/>
              </a:ext>
            </a:extLst>
          </p:cNvPr>
          <p:cNvSpPr/>
          <p:nvPr/>
        </p:nvSpPr>
        <p:spPr>
          <a:xfrm>
            <a:off x="8269401" y="2546531"/>
            <a:ext cx="3614978" cy="2372997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C55687-689F-5369-EE19-6BC08C532D8A}"/>
              </a:ext>
            </a:extLst>
          </p:cNvPr>
          <p:cNvSpPr/>
          <p:nvPr/>
        </p:nvSpPr>
        <p:spPr>
          <a:xfrm>
            <a:off x="307621" y="1666662"/>
            <a:ext cx="11558407" cy="949560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20360-462A-8890-BDE9-C76B89AA70B7}"/>
              </a:ext>
            </a:extLst>
          </p:cNvPr>
          <p:cNvSpPr/>
          <p:nvPr/>
        </p:nvSpPr>
        <p:spPr>
          <a:xfrm>
            <a:off x="3914245" y="5780114"/>
            <a:ext cx="7957539" cy="87986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0E455-B617-57F2-9486-69480019C1D1}"/>
              </a:ext>
            </a:extLst>
          </p:cNvPr>
          <p:cNvSpPr/>
          <p:nvPr/>
        </p:nvSpPr>
        <p:spPr>
          <a:xfrm>
            <a:off x="3907316" y="4922580"/>
            <a:ext cx="8082943" cy="846324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25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2273-538A-09D5-0686-1F85BC2C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: The Cloud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Engineering Platform</a:t>
            </a:r>
          </a:p>
        </p:txBody>
      </p:sp>
      <p:grpSp>
        <p:nvGrpSpPr>
          <p:cNvPr id="2719" name="Group 2718">
            <a:extLst>
              <a:ext uri="{FF2B5EF4-FFF2-40B4-BE49-F238E27FC236}">
                <a16:creationId xmlns:a16="http://schemas.microsoft.com/office/drawing/2014/main" id="{95E4BEE5-1202-5DEE-AAAB-9BF699597965}"/>
              </a:ext>
            </a:extLst>
          </p:cNvPr>
          <p:cNvGrpSpPr/>
          <p:nvPr/>
        </p:nvGrpSpPr>
        <p:grpSpPr>
          <a:xfrm>
            <a:off x="472951" y="1828802"/>
            <a:ext cx="11246099" cy="4625410"/>
            <a:chOff x="838200" y="2359688"/>
            <a:chExt cx="8071206" cy="3319608"/>
          </a:xfrm>
        </p:grpSpPr>
        <p:sp>
          <p:nvSpPr>
            <p:cNvPr id="2582" name="Google Shape;878;p79">
              <a:extLst>
                <a:ext uri="{FF2B5EF4-FFF2-40B4-BE49-F238E27FC236}">
                  <a16:creationId xmlns:a16="http://schemas.microsoft.com/office/drawing/2014/main" id="{D627AEF6-872C-990A-E40E-B894F4256702}"/>
                </a:ext>
              </a:extLst>
            </p:cNvPr>
            <p:cNvSpPr/>
            <p:nvPr/>
          </p:nvSpPr>
          <p:spPr>
            <a:xfrm>
              <a:off x="838206" y="5222396"/>
              <a:ext cx="8071200" cy="456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Service (SaaS or Self-hosted)</a:t>
              </a:r>
              <a:endParaRPr sz="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3" name="Google Shape;879;p79">
              <a:extLst>
                <a:ext uri="{FF2B5EF4-FFF2-40B4-BE49-F238E27FC236}">
                  <a16:creationId xmlns:a16="http://schemas.microsoft.com/office/drawing/2014/main" id="{24009438-5F76-C668-84E1-3B9E0F5A91C1}"/>
                </a:ext>
              </a:extLst>
            </p:cNvPr>
            <p:cNvSpPr/>
            <p:nvPr/>
          </p:nvSpPr>
          <p:spPr>
            <a:xfrm>
              <a:off x="4194855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RBAC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4" name="Google Shape;880;p79">
              <a:extLst>
                <a:ext uri="{FF2B5EF4-FFF2-40B4-BE49-F238E27FC236}">
                  <a16:creationId xmlns:a16="http://schemas.microsoft.com/office/drawing/2014/main" id="{DEA3335E-EB2E-5E8D-2F2E-43D83259F008}"/>
                </a:ext>
              </a:extLst>
            </p:cNvPr>
            <p:cNvSpPr/>
            <p:nvPr/>
          </p:nvSpPr>
          <p:spPr>
            <a:xfrm>
              <a:off x="838206" y="4616274"/>
              <a:ext cx="8071200" cy="562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Infrastructure Delivery Pipeline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5" name="Google Shape;882;p79">
              <a:extLst>
                <a:ext uri="{FF2B5EF4-FFF2-40B4-BE49-F238E27FC236}">
                  <a16:creationId xmlns:a16="http://schemas.microsoft.com/office/drawing/2014/main" id="{2B9525FF-2820-DECF-DC7A-D89267A8BC68}"/>
                </a:ext>
              </a:extLst>
            </p:cNvPr>
            <p:cNvGrpSpPr/>
            <p:nvPr/>
          </p:nvGrpSpPr>
          <p:grpSpPr>
            <a:xfrm>
              <a:off x="838200" y="2359688"/>
              <a:ext cx="8064102" cy="457089"/>
              <a:chOff x="155231" y="1213482"/>
              <a:chExt cx="8833500" cy="500700"/>
            </a:xfrm>
          </p:grpSpPr>
          <p:sp>
            <p:nvSpPr>
              <p:cNvPr id="2586" name="Google Shape;883;p79">
                <a:extLst>
                  <a:ext uri="{FF2B5EF4-FFF2-40B4-BE49-F238E27FC236}">
                    <a16:creationId xmlns:a16="http://schemas.microsoft.com/office/drawing/2014/main" id="{7BE29121-1893-5D6B-38FD-49375615C88C}"/>
                  </a:ext>
                </a:extLst>
              </p:cNvPr>
              <p:cNvSpPr/>
              <p:nvPr/>
            </p:nvSpPr>
            <p:spPr>
              <a:xfrm>
                <a:off x="155231" y="1213482"/>
                <a:ext cx="8833500" cy="500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Orchestration Workflows and Control Planes</a:t>
                </a:r>
                <a:endParaRPr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884;p79">
                <a:extLst>
                  <a:ext uri="{FF2B5EF4-FFF2-40B4-BE49-F238E27FC236}">
                    <a16:creationId xmlns:a16="http://schemas.microsoft.com/office/drawing/2014/main" id="{7647515E-74E0-5136-D80F-91D2A202DAFD}"/>
                  </a:ext>
                </a:extLst>
              </p:cNvPr>
              <p:cNvSpPr/>
              <p:nvPr/>
            </p:nvSpPr>
            <p:spPr>
              <a:xfrm>
                <a:off x="3152775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Automation API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885;p79">
                <a:extLst>
                  <a:ext uri="{FF2B5EF4-FFF2-40B4-BE49-F238E27FC236}">
                    <a16:creationId xmlns:a16="http://schemas.microsoft.com/office/drawing/2014/main" id="{FDB5EC3F-A326-F5C8-DC90-AD9CFED3D0A3}"/>
                  </a:ext>
                </a:extLst>
              </p:cNvPr>
              <p:cNvSpPr/>
              <p:nvPr/>
            </p:nvSpPr>
            <p:spPr>
              <a:xfrm>
                <a:off x="4629150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CLI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9" name="Google Shape;886;p79">
              <a:extLst>
                <a:ext uri="{FF2B5EF4-FFF2-40B4-BE49-F238E27FC236}">
                  <a16:creationId xmlns:a16="http://schemas.microsoft.com/office/drawing/2014/main" id="{BF896638-89C8-2CBF-3561-5804DD320141}"/>
                </a:ext>
              </a:extLst>
            </p:cNvPr>
            <p:cNvGrpSpPr/>
            <p:nvPr/>
          </p:nvGrpSpPr>
          <p:grpSpPr>
            <a:xfrm>
              <a:off x="6860807" y="2969844"/>
              <a:ext cx="2036497" cy="1567358"/>
              <a:chOff x="6389316" y="1815982"/>
              <a:chExt cx="2230800" cy="1716900"/>
            </a:xfrm>
          </p:grpSpPr>
          <p:sp>
            <p:nvSpPr>
              <p:cNvPr id="2590" name="Google Shape;887;p79">
                <a:extLst>
                  <a:ext uri="{FF2B5EF4-FFF2-40B4-BE49-F238E27FC236}">
                    <a16:creationId xmlns:a16="http://schemas.microsoft.com/office/drawing/2014/main" id="{65DCA85D-ECE7-26B9-4FB6-13F2834351A3}"/>
                  </a:ext>
                </a:extLst>
              </p:cNvPr>
              <p:cNvSpPr/>
              <p:nvPr/>
            </p:nvSpPr>
            <p:spPr>
              <a:xfrm>
                <a:off x="6389316" y="1815982"/>
                <a:ext cx="2230800" cy="17169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Consume in Any Language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91" name="Google Shape;888;p79">
                <a:extLst>
                  <a:ext uri="{FF2B5EF4-FFF2-40B4-BE49-F238E27FC236}">
                    <a16:creationId xmlns:a16="http://schemas.microsoft.com/office/drawing/2014/main" id="{6DE8DB81-7169-6120-C145-3DF6C815B25E}"/>
                  </a:ext>
                </a:extLst>
              </p:cNvPr>
              <p:cNvGrpSpPr/>
              <p:nvPr/>
            </p:nvGrpSpPr>
            <p:grpSpPr>
              <a:xfrm>
                <a:off x="6490816" y="2052584"/>
                <a:ext cx="2027767" cy="503959"/>
                <a:chOff x="8644218" y="2736828"/>
                <a:chExt cx="2703690" cy="513301"/>
              </a:xfrm>
            </p:grpSpPr>
            <p:sp>
              <p:nvSpPr>
                <p:cNvPr id="2598" name="Google Shape;889;p79">
                  <a:extLst>
                    <a:ext uri="{FF2B5EF4-FFF2-40B4-BE49-F238E27FC236}">
                      <a16:creationId xmlns:a16="http://schemas.microsoft.com/office/drawing/2014/main" id="{7AD6F552-DF57-8391-7510-911149039FE1}"/>
                    </a:ext>
                  </a:extLst>
                </p:cNvPr>
                <p:cNvSpPr/>
                <p:nvPr/>
              </p:nvSpPr>
              <p:spPr>
                <a:xfrm>
                  <a:off x="8644218" y="2736828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CrossWalk</a:t>
                  </a:r>
                  <a:endParaRPr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599" name="Google Shape;890;p79">
                  <a:extLst>
                    <a:ext uri="{FF2B5EF4-FFF2-40B4-BE49-F238E27FC236}">
                      <a16:creationId xmlns:a16="http://schemas.microsoft.com/office/drawing/2014/main" id="{B4C811FD-26D6-C71E-648C-6EEC9E862CDF}"/>
                    </a:ext>
                  </a:extLst>
                </p:cNvPr>
                <p:cNvSpPr/>
                <p:nvPr/>
              </p:nvSpPr>
              <p:spPr>
                <a:xfrm>
                  <a:off x="10049508" y="2736829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Multi-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language Packages</a:t>
                  </a:r>
                  <a:endParaRPr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592" name="Google Shape;891;p79">
                <a:extLst>
                  <a:ext uri="{FF2B5EF4-FFF2-40B4-BE49-F238E27FC236}">
                    <a16:creationId xmlns:a16="http://schemas.microsoft.com/office/drawing/2014/main" id="{E42B9DB4-31BE-A883-68AA-B2D4CACAC7A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045704" y="2666472"/>
                <a:ext cx="303432" cy="303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3" name="Google Shape;892;p79">
                <a:extLst>
                  <a:ext uri="{FF2B5EF4-FFF2-40B4-BE49-F238E27FC236}">
                    <a16:creationId xmlns:a16="http://schemas.microsoft.com/office/drawing/2014/main" id="{EC614EA0-A2CD-DDFA-7BC5-96A85EE8DAD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03035" y="2661450"/>
                <a:ext cx="417967" cy="313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4" name="Google Shape;893;p79" descr="A red and white 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15A6F799-8382-97C7-BE4F-036A6B2E15A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89898" y="2734647"/>
                <a:ext cx="429639" cy="1670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5" name="Google Shape;894;p79" descr="Icon&#10;&#10;Description automatically generated">
                <a:extLst>
                  <a:ext uri="{FF2B5EF4-FFF2-40B4-BE49-F238E27FC236}">
                    <a16:creationId xmlns:a16="http://schemas.microsoft.com/office/drawing/2014/main" id="{D1165D16-9DAC-5D08-D455-564E9C29D62A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646323" y="3097286"/>
                <a:ext cx="331389" cy="323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6" name="Google Shape;895;p79" descr="Logo, icon&#10;&#10;Description automatically generated">
                <a:extLst>
                  <a:ext uri="{FF2B5EF4-FFF2-40B4-BE49-F238E27FC236}">
                    <a16:creationId xmlns:a16="http://schemas.microsoft.com/office/drawing/2014/main" id="{8515FE7D-C3DF-7B0E-6B90-AA4A7818412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188647" y="3177899"/>
                <a:ext cx="630936" cy="1621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7" name="Google Shape;896;p79">
                <a:extLst>
                  <a:ext uri="{FF2B5EF4-FFF2-40B4-BE49-F238E27FC236}">
                    <a16:creationId xmlns:a16="http://schemas.microsoft.com/office/drawing/2014/main" id="{72ECEE56-21A3-7C5E-BBAA-BB302880ECB0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6989" y="3056674"/>
                <a:ext cx="404649" cy="404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00" name="Google Shape;897;p79">
              <a:extLst>
                <a:ext uri="{FF2B5EF4-FFF2-40B4-BE49-F238E27FC236}">
                  <a16:creationId xmlns:a16="http://schemas.microsoft.com/office/drawing/2014/main" id="{D7F9B552-BC73-DA56-29AD-D64A94463CD4}"/>
                </a:ext>
              </a:extLst>
            </p:cNvPr>
            <p:cNvSpPr/>
            <p:nvPr/>
          </p:nvSpPr>
          <p:spPr>
            <a:xfrm>
              <a:off x="3329501" y="2969917"/>
              <a:ext cx="3081900" cy="437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" sz="6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Universal Infrastructure as Code Engine</a:t>
              </a:r>
              <a:endParaRPr sz="6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1" name="Google Shape;898;p79">
              <a:extLst>
                <a:ext uri="{FF2B5EF4-FFF2-40B4-BE49-F238E27FC236}">
                  <a16:creationId xmlns:a16="http://schemas.microsoft.com/office/drawing/2014/main" id="{603AB108-65B5-5F01-3AE6-680C83BB36FB}"/>
                </a:ext>
              </a:extLst>
            </p:cNvPr>
            <p:cNvSpPr/>
            <p:nvPr/>
          </p:nvSpPr>
          <p:spPr>
            <a:xfrm>
              <a:off x="3329501" y="3486672"/>
              <a:ext cx="3081900" cy="207300"/>
            </a:xfrm>
            <a:prstGeom prst="rect">
              <a:avLst/>
            </a:prstGeom>
            <a:solidFill>
              <a:srgbClr val="F3EBF4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-GB" sz="600" b="1" kern="0" dirty="0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CrossCode</a:t>
              </a:r>
              <a:endParaRPr lang="en-GB" sz="600" b="1" kern="0" dirty="0">
                <a:solidFill>
                  <a:srgbClr val="8A339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2" name="Google Shape;899;p79">
              <a:extLst>
                <a:ext uri="{FF2B5EF4-FFF2-40B4-BE49-F238E27FC236}">
                  <a16:creationId xmlns:a16="http://schemas.microsoft.com/office/drawing/2014/main" id="{281E5136-2449-0196-A9AF-551F22737E1B}"/>
                </a:ext>
              </a:extLst>
            </p:cNvPr>
            <p:cNvSpPr/>
            <p:nvPr/>
          </p:nvSpPr>
          <p:spPr>
            <a:xfrm>
              <a:off x="3329502" y="3839420"/>
              <a:ext cx="3081900" cy="698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Deploy to Any Cloud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900;p79">
              <a:extLst>
                <a:ext uri="{FF2B5EF4-FFF2-40B4-BE49-F238E27FC236}">
                  <a16:creationId xmlns:a16="http://schemas.microsoft.com/office/drawing/2014/main" id="{8E9543C7-B236-4B08-1DE8-6C8DE8F25415}"/>
                </a:ext>
              </a:extLst>
            </p:cNvPr>
            <p:cNvSpPr/>
            <p:nvPr/>
          </p:nvSpPr>
          <p:spPr>
            <a:xfrm>
              <a:off x="3385655" y="4011404"/>
              <a:ext cx="1484700" cy="4893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Provider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901;p79">
              <a:extLst>
                <a:ext uri="{FF2B5EF4-FFF2-40B4-BE49-F238E27FC236}">
                  <a16:creationId xmlns:a16="http://schemas.microsoft.com/office/drawing/2014/main" id="{F3CE181C-71D9-7A0E-E27E-19F70284BABA}"/>
                </a:ext>
              </a:extLst>
            </p:cNvPr>
            <p:cNvSpPr/>
            <p:nvPr/>
          </p:nvSpPr>
          <p:spPr>
            <a:xfrm>
              <a:off x="3577047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SDK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5" name="Google Shape;902;p79">
              <a:extLst>
                <a:ext uri="{FF2B5EF4-FFF2-40B4-BE49-F238E27FC236}">
                  <a16:creationId xmlns:a16="http://schemas.microsoft.com/office/drawing/2014/main" id="{62B247A7-AA63-4C56-7CC5-18BCB6F9C5A1}"/>
                </a:ext>
              </a:extLst>
            </p:cNvPr>
            <p:cNvSpPr/>
            <p:nvPr/>
          </p:nvSpPr>
          <p:spPr>
            <a:xfrm>
              <a:off x="4920371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CrossGuard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06" name="Google Shape;903;p79">
              <a:extLst>
                <a:ext uri="{FF2B5EF4-FFF2-40B4-BE49-F238E27FC236}">
                  <a16:creationId xmlns:a16="http://schemas.microsoft.com/office/drawing/2014/main" id="{DD60B14A-5B2B-CBAD-F11B-951522A9803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29027" y="4186022"/>
              <a:ext cx="175269" cy="104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7" name="Google Shape;904;p79">
              <a:extLst>
                <a:ext uri="{FF2B5EF4-FFF2-40B4-BE49-F238E27FC236}">
                  <a16:creationId xmlns:a16="http://schemas.microsoft.com/office/drawing/2014/main" id="{95A711B3-ADAD-B393-B224-E727F4A62CB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985244" y="4373794"/>
              <a:ext cx="294264" cy="63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8" name="Google Shape;905;p79">
              <a:extLst>
                <a:ext uri="{FF2B5EF4-FFF2-40B4-BE49-F238E27FC236}">
                  <a16:creationId xmlns:a16="http://schemas.microsoft.com/office/drawing/2014/main" id="{F86AEC55-B826-EA33-5B45-3D4D27AF13A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 amt="70000"/>
            </a:blip>
            <a:srcRect l="3305" r="5378"/>
            <a:stretch/>
          </p:blipFill>
          <p:spPr>
            <a:xfrm>
              <a:off x="3886254" y="4187800"/>
              <a:ext cx="252330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9" name="Google Shape;906;p79">
              <a:extLst>
                <a:ext uri="{FF2B5EF4-FFF2-40B4-BE49-F238E27FC236}">
                  <a16:creationId xmlns:a16="http://schemas.microsoft.com/office/drawing/2014/main" id="{4D50009C-EAA4-CB4B-F6B0-708CC6820DA3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 amt="70000"/>
            </a:blip>
            <a:srcRect/>
            <a:stretch/>
          </p:blipFill>
          <p:spPr>
            <a:xfrm>
              <a:off x="4302822" y="4367269"/>
              <a:ext cx="294266" cy="76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0" name="Google Shape;907;p79">
              <a:extLst>
                <a:ext uri="{FF2B5EF4-FFF2-40B4-BE49-F238E27FC236}">
                  <a16:creationId xmlns:a16="http://schemas.microsoft.com/office/drawing/2014/main" id="{1280C445-6C86-EE9C-CC31-54496682AAF6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 amt="70000"/>
            </a:blip>
            <a:srcRect/>
            <a:stretch/>
          </p:blipFill>
          <p:spPr>
            <a:xfrm>
              <a:off x="4410067" y="4204867"/>
              <a:ext cx="172775" cy="6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1" name="Google Shape;908;p79">
              <a:extLst>
                <a:ext uri="{FF2B5EF4-FFF2-40B4-BE49-F238E27FC236}">
                  <a16:creationId xmlns:a16="http://schemas.microsoft.com/office/drawing/2014/main" id="{22372D56-36E1-6F80-46F7-B7628D73E362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 amt="70000"/>
            </a:blip>
            <a:srcRect/>
            <a:stretch/>
          </p:blipFill>
          <p:spPr>
            <a:xfrm>
              <a:off x="4628927" y="4197098"/>
              <a:ext cx="208823" cy="82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2" name="Google Shape;909;p79">
              <a:extLst>
                <a:ext uri="{FF2B5EF4-FFF2-40B4-BE49-F238E27FC236}">
                  <a16:creationId xmlns:a16="http://schemas.microsoft.com/office/drawing/2014/main" id="{A628C8FE-1FD9-0E0B-58FA-F4A61E2D24B9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 amt="70000"/>
            </a:blip>
            <a:srcRect/>
            <a:stretch/>
          </p:blipFill>
          <p:spPr>
            <a:xfrm>
              <a:off x="4184667" y="4187800"/>
              <a:ext cx="179315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3" name="Google Shape;910;p79">
              <a:extLst>
                <a:ext uri="{FF2B5EF4-FFF2-40B4-BE49-F238E27FC236}">
                  <a16:creationId xmlns:a16="http://schemas.microsoft.com/office/drawing/2014/main" id="{420D8894-02F4-F7EB-CFCC-20D1DB46755C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 amt="70000"/>
            </a:blip>
            <a:srcRect/>
            <a:stretch/>
          </p:blipFill>
          <p:spPr>
            <a:xfrm>
              <a:off x="4620400" y="4374204"/>
              <a:ext cx="222400" cy="62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4" name="Google Shape;911;p79">
              <a:extLst>
                <a:ext uri="{FF2B5EF4-FFF2-40B4-BE49-F238E27FC236}">
                  <a16:creationId xmlns:a16="http://schemas.microsoft.com/office/drawing/2014/main" id="{AA8E16BF-2C57-4DDC-1C12-91A490F0842A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440302" y="4324285"/>
              <a:ext cx="152719" cy="152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5" name="Google Shape;912;p79">
              <a:extLst>
                <a:ext uri="{FF2B5EF4-FFF2-40B4-BE49-F238E27FC236}">
                  <a16:creationId xmlns:a16="http://schemas.microsoft.com/office/drawing/2014/main" id="{34C39187-E256-1A0C-7E9C-03C15B6988B1}"/>
                </a:ext>
              </a:extLst>
            </p:cNvPr>
            <p:cNvSpPr/>
            <p:nvPr/>
          </p:nvSpPr>
          <p:spPr>
            <a:xfrm>
              <a:off x="3598701" y="4161913"/>
              <a:ext cx="12699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6" name="Google Shape;913;p79">
              <a:extLst>
                <a:ext uri="{FF2B5EF4-FFF2-40B4-BE49-F238E27FC236}">
                  <a16:creationId xmlns:a16="http://schemas.microsoft.com/office/drawing/2014/main" id="{5974FFF7-FE60-B949-44A4-7DECFBD44C0D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 l="10622" t="38853" r="10282" b="38256"/>
            <a:stretch/>
          </p:blipFill>
          <p:spPr>
            <a:xfrm>
              <a:off x="3667665" y="4377189"/>
              <a:ext cx="294263" cy="56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7" name="Google Shape;914;p79">
              <a:extLst>
                <a:ext uri="{FF2B5EF4-FFF2-40B4-BE49-F238E27FC236}">
                  <a16:creationId xmlns:a16="http://schemas.microsoft.com/office/drawing/2014/main" id="{79480DC2-9010-A753-7853-3F4462F6DAAA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 amt="70000"/>
            </a:blip>
            <a:srcRect/>
            <a:stretch/>
          </p:blipFill>
          <p:spPr>
            <a:xfrm>
              <a:off x="3683389" y="4199783"/>
              <a:ext cx="156779" cy="77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8" name="Google Shape;915;p79">
              <a:extLst>
                <a:ext uri="{FF2B5EF4-FFF2-40B4-BE49-F238E27FC236}">
                  <a16:creationId xmlns:a16="http://schemas.microsoft.com/office/drawing/2014/main" id="{E1A183B3-AD56-41DE-589E-6AA06F89C4F6}"/>
                </a:ext>
              </a:extLst>
            </p:cNvPr>
            <p:cNvSpPr/>
            <p:nvPr/>
          </p:nvSpPr>
          <p:spPr>
            <a:xfrm>
              <a:off x="4915022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Foundation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9" name="Google Shape;916;p79">
              <a:extLst>
                <a:ext uri="{FF2B5EF4-FFF2-40B4-BE49-F238E27FC236}">
                  <a16:creationId xmlns:a16="http://schemas.microsoft.com/office/drawing/2014/main" id="{3B479C03-A660-845B-B7D4-F1AAB1FD3D78}"/>
                </a:ext>
              </a:extLst>
            </p:cNvPr>
            <p:cNvSpPr/>
            <p:nvPr/>
          </p:nvSpPr>
          <p:spPr>
            <a:xfrm>
              <a:off x="540878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0" name="Google Shape;917;p79">
              <a:extLst>
                <a:ext uri="{FF2B5EF4-FFF2-40B4-BE49-F238E27FC236}">
                  <a16:creationId xmlns:a16="http://schemas.microsoft.com/office/drawing/2014/main" id="{892BD667-0F44-AA71-31CC-C2BBA6554119}"/>
                </a:ext>
              </a:extLst>
            </p:cNvPr>
            <p:cNvSpPr/>
            <p:nvPr/>
          </p:nvSpPr>
          <p:spPr>
            <a:xfrm>
              <a:off x="590254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Network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1" name="Google Shape;918;p79">
              <a:extLst>
                <a:ext uri="{FF2B5EF4-FFF2-40B4-BE49-F238E27FC236}">
                  <a16:creationId xmlns:a16="http://schemas.microsoft.com/office/drawing/2014/main" id="{A75E15A4-328B-77A3-1D50-F4D8D9F80058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428940" y="4161348"/>
              <a:ext cx="194089" cy="34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2" name="Google Shape;919;p79">
              <a:extLst>
                <a:ext uri="{FF2B5EF4-FFF2-40B4-BE49-F238E27FC236}">
                  <a16:creationId xmlns:a16="http://schemas.microsoft.com/office/drawing/2014/main" id="{3B3F5486-3A5D-8FA1-1841-22DCC1F7D026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60443" y="4372889"/>
              <a:ext cx="164314" cy="86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3" name="Google Shape;920;p79">
              <a:extLst>
                <a:ext uri="{FF2B5EF4-FFF2-40B4-BE49-F238E27FC236}">
                  <a16:creationId xmlns:a16="http://schemas.microsoft.com/office/drawing/2014/main" id="{2E59948C-F282-0B16-0DDE-3E220BBB0B54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45555" y="4275472"/>
              <a:ext cx="194089" cy="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4" name="Google Shape;921;p79">
              <a:extLst>
                <a:ext uri="{FF2B5EF4-FFF2-40B4-BE49-F238E27FC236}">
                  <a16:creationId xmlns:a16="http://schemas.microsoft.com/office/drawing/2014/main" id="{504FBA91-4ECE-2E1B-C6BB-2B931D147CB7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 t="21400" b="28066"/>
            <a:stretch/>
          </p:blipFill>
          <p:spPr>
            <a:xfrm>
              <a:off x="5663044" y="4138303"/>
              <a:ext cx="159108" cy="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5" name="Google Shape;922;p79">
              <a:extLst>
                <a:ext uri="{FF2B5EF4-FFF2-40B4-BE49-F238E27FC236}">
                  <a16:creationId xmlns:a16="http://schemas.microsoft.com/office/drawing/2014/main" id="{3AB207E0-6111-689C-7BEA-321499EBA1D7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5428940" y="4247981"/>
              <a:ext cx="194088" cy="91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6" name="Google Shape;923;p79">
              <a:extLst>
                <a:ext uri="{FF2B5EF4-FFF2-40B4-BE49-F238E27FC236}">
                  <a16:creationId xmlns:a16="http://schemas.microsoft.com/office/drawing/2014/main" id="{CCA4EE2E-9F84-CA31-65A7-D9C5CB574ADD}"/>
                </a:ext>
              </a:extLst>
            </p:cNvPr>
            <p:cNvSpPr txBox="1"/>
            <p:nvPr/>
          </p:nvSpPr>
          <p:spPr>
            <a:xfrm>
              <a:off x="5902538" y="4248738"/>
              <a:ext cx="445800" cy="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Montserrat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Others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7" name="Google Shape;924;p79">
              <a:extLst>
                <a:ext uri="{FF2B5EF4-FFF2-40B4-BE49-F238E27FC236}">
                  <a16:creationId xmlns:a16="http://schemas.microsoft.com/office/drawing/2014/main" id="{F90A9174-0510-C968-7753-A1D6E3AB818A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989456" y="4198958"/>
              <a:ext cx="141413" cy="46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8" name="Google Shape;925;p79">
              <a:extLst>
                <a:ext uri="{FF2B5EF4-FFF2-40B4-BE49-F238E27FC236}">
                  <a16:creationId xmlns:a16="http://schemas.microsoft.com/office/drawing/2014/main" id="{B009977F-8F6C-0130-368D-98948B5FCBBD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6115756" y="4127204"/>
              <a:ext cx="65067" cy="5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9" name="Google Shape;926;p79">
              <a:extLst>
                <a:ext uri="{FF2B5EF4-FFF2-40B4-BE49-F238E27FC236}">
                  <a16:creationId xmlns:a16="http://schemas.microsoft.com/office/drawing/2014/main" id="{41A21591-83D2-9D6C-699C-9562F684C016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5919073" y="4135526"/>
              <a:ext cx="144352" cy="43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0" name="Google Shape;927;p79">
              <a:extLst>
                <a:ext uri="{FF2B5EF4-FFF2-40B4-BE49-F238E27FC236}">
                  <a16:creationId xmlns:a16="http://schemas.microsoft.com/office/drawing/2014/main" id="{9E03BE73-89C6-D52B-F787-2F6A5DD291DD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6155399" y="4201710"/>
              <a:ext cx="127032" cy="41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1" name="Google Shape;928;p79">
              <a:extLst>
                <a:ext uri="{FF2B5EF4-FFF2-40B4-BE49-F238E27FC236}">
                  <a16:creationId xmlns:a16="http://schemas.microsoft.com/office/drawing/2014/main" id="{89BF02AD-A870-F7AF-9701-C905302968F1}"/>
                </a:ext>
              </a:extLst>
            </p:cNvPr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6233154" y="4141429"/>
              <a:ext cx="81690" cy="313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2" name="Google Shape;929;p79">
              <a:extLst>
                <a:ext uri="{FF2B5EF4-FFF2-40B4-BE49-F238E27FC236}">
                  <a16:creationId xmlns:a16="http://schemas.microsoft.com/office/drawing/2014/main" id="{9BBA1356-F2A5-FB2F-66CB-826B407C1237}"/>
                </a:ext>
              </a:extLst>
            </p:cNvPr>
            <p:cNvGrpSpPr/>
            <p:nvPr/>
          </p:nvGrpSpPr>
          <p:grpSpPr>
            <a:xfrm>
              <a:off x="5924171" y="4342921"/>
              <a:ext cx="407125" cy="116147"/>
              <a:chOff x="7767150" y="4188632"/>
              <a:chExt cx="466673" cy="133134"/>
            </a:xfrm>
          </p:grpSpPr>
          <p:pic>
            <p:nvPicPr>
              <p:cNvPr id="2633" name="Google Shape;930;p79">
                <a:extLst>
                  <a:ext uri="{FF2B5EF4-FFF2-40B4-BE49-F238E27FC236}">
                    <a16:creationId xmlns:a16="http://schemas.microsoft.com/office/drawing/2014/main" id="{0736FFB2-F5D9-C1A6-E863-5D0AB342CCCB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8092885" y="4188632"/>
                <a:ext cx="140938" cy="622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4" name="Google Shape;931;p79">
                <a:extLst>
                  <a:ext uri="{FF2B5EF4-FFF2-40B4-BE49-F238E27FC236}">
                    <a16:creationId xmlns:a16="http://schemas.microsoft.com/office/drawing/2014/main" id="{60FBE0D7-AAA4-699B-DEAC-82FE2EFC2095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7775765" y="4269912"/>
                <a:ext cx="128239" cy="51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5" name="Google Shape;932;p79">
                <a:extLst>
                  <a:ext uri="{FF2B5EF4-FFF2-40B4-BE49-F238E27FC236}">
                    <a16:creationId xmlns:a16="http://schemas.microsoft.com/office/drawing/2014/main" id="{36F083DB-672E-4B9B-89FA-D92FB3788F44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 l="9315" t="33236" r="10793" b="30170"/>
              <a:stretch/>
            </p:blipFill>
            <p:spPr>
              <a:xfrm>
                <a:off x="7767150" y="4199930"/>
                <a:ext cx="145498" cy="41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6" name="Google Shape;933;p79">
                <a:extLst>
                  <a:ext uri="{FF2B5EF4-FFF2-40B4-BE49-F238E27FC236}">
                    <a16:creationId xmlns:a16="http://schemas.microsoft.com/office/drawing/2014/main" id="{0883B5C1-7203-9E06-370A-70A8AF6A365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7935123" y="4202223"/>
                <a:ext cx="127470" cy="336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7" name="Google Shape;934;p79">
                <a:extLst>
                  <a:ext uri="{FF2B5EF4-FFF2-40B4-BE49-F238E27FC236}">
                    <a16:creationId xmlns:a16="http://schemas.microsoft.com/office/drawing/2014/main" id="{DCAE14F7-9DC2-D18E-4927-BEC96AC55913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</a:blip>
              <a:srcRect/>
              <a:stretch/>
            </p:blipFill>
            <p:spPr>
              <a:xfrm>
                <a:off x="7931463" y="4269912"/>
                <a:ext cx="110687" cy="402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8" name="Google Shape;935;p79">
                <a:extLst>
                  <a:ext uri="{FF2B5EF4-FFF2-40B4-BE49-F238E27FC236}">
                    <a16:creationId xmlns:a16="http://schemas.microsoft.com/office/drawing/2014/main" id="{E76EA119-9324-BC1F-ADEB-E74F72BA0B8D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 l="8998" t="31308" r="9858" b="34685"/>
              <a:stretch/>
            </p:blipFill>
            <p:spPr>
              <a:xfrm>
                <a:off x="8101533" y="4274078"/>
                <a:ext cx="127469" cy="35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9" name="Google Shape;936;p79">
              <a:extLst>
                <a:ext uri="{FF2B5EF4-FFF2-40B4-BE49-F238E27FC236}">
                  <a16:creationId xmlns:a16="http://schemas.microsoft.com/office/drawing/2014/main" id="{5735F3F1-6C83-D76C-F32F-D205DF96D048}"/>
                </a:ext>
              </a:extLst>
            </p:cNvPr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37781" y="4155539"/>
              <a:ext cx="185303" cy="45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0" name="Google Shape;937;p79">
              <a:extLst>
                <a:ext uri="{FF2B5EF4-FFF2-40B4-BE49-F238E27FC236}">
                  <a16:creationId xmlns:a16="http://schemas.microsoft.com/office/drawing/2014/main" id="{A2C3E17D-0586-1AD8-9D37-E02D21A60C40}"/>
                </a:ext>
              </a:extLst>
            </p:cNvPr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4939903" y="4268575"/>
              <a:ext cx="194090" cy="49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1" name="Google Shape;938;p79">
              <a:extLst>
                <a:ext uri="{FF2B5EF4-FFF2-40B4-BE49-F238E27FC236}">
                  <a16:creationId xmlns:a16="http://schemas.microsoft.com/office/drawing/2014/main" id="{72AA95FB-EBDA-CEC3-C8B1-22B4B616EE7A}"/>
                </a:ext>
              </a:extLst>
            </p:cNvPr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4939903" y="4385310"/>
              <a:ext cx="194090" cy="6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2" name="Google Shape;939;p79">
              <a:extLst>
                <a:ext uri="{FF2B5EF4-FFF2-40B4-BE49-F238E27FC236}">
                  <a16:creationId xmlns:a16="http://schemas.microsoft.com/office/drawing/2014/main" id="{71A32D75-1342-2E71-2CDF-2F148D1C99A6}"/>
                </a:ext>
              </a:extLst>
            </p:cNvPr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5148581" y="4371962"/>
              <a:ext cx="194089" cy="88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3" name="Google Shape;940;p79">
              <a:extLst>
                <a:ext uri="{FF2B5EF4-FFF2-40B4-BE49-F238E27FC236}">
                  <a16:creationId xmlns:a16="http://schemas.microsoft.com/office/drawing/2014/main" id="{4E466650-C062-B71A-1DEC-C9BF92E57814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5148581" y="4164182"/>
              <a:ext cx="194088" cy="28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941;p79" descr="Icon&#10;&#10;Description automatically generated">
              <a:extLst>
                <a:ext uri="{FF2B5EF4-FFF2-40B4-BE49-F238E27FC236}">
                  <a16:creationId xmlns:a16="http://schemas.microsoft.com/office/drawing/2014/main" id="{577D7496-106C-3E3B-B8F6-9E9B347F50B8}"/>
                </a:ext>
              </a:extLst>
            </p:cNvPr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5178809" y="4270972"/>
              <a:ext cx="133636" cy="45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942;p79">
              <a:extLst>
                <a:ext uri="{FF2B5EF4-FFF2-40B4-BE49-F238E27FC236}">
                  <a16:creationId xmlns:a16="http://schemas.microsoft.com/office/drawing/2014/main" id="{5E22CBC5-0D50-2B27-404A-315318DA5B6C}"/>
                </a:ext>
              </a:extLst>
            </p:cNvPr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5428940" y="4380214"/>
              <a:ext cx="194088" cy="71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6" name="Google Shape;943;p79">
              <a:extLst>
                <a:ext uri="{FF2B5EF4-FFF2-40B4-BE49-F238E27FC236}">
                  <a16:creationId xmlns:a16="http://schemas.microsoft.com/office/drawing/2014/main" id="{3520AF7E-C49B-D300-A509-5B357F93F3DE}"/>
                </a:ext>
              </a:extLst>
            </p:cNvPr>
            <p:cNvSpPr/>
            <p:nvPr/>
          </p:nvSpPr>
          <p:spPr>
            <a:xfrm>
              <a:off x="838206" y="2945525"/>
              <a:ext cx="2036700" cy="1591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 in Any Language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944;p79">
              <a:extLst>
                <a:ext uri="{FF2B5EF4-FFF2-40B4-BE49-F238E27FC236}">
                  <a16:creationId xmlns:a16="http://schemas.microsoft.com/office/drawing/2014/main" id="{9DB79046-CE9E-FFE1-518E-940C66CA2EA7}"/>
                </a:ext>
              </a:extLst>
            </p:cNvPr>
            <p:cNvSpPr/>
            <p:nvPr/>
          </p:nvSpPr>
          <p:spPr>
            <a:xfrm>
              <a:off x="882501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CDK constructs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8" name="Google Shape;945;p79" descr="Icon&#10;&#10;Description automatically generated">
              <a:extLst>
                <a:ext uri="{FF2B5EF4-FFF2-40B4-BE49-F238E27FC236}">
                  <a16:creationId xmlns:a16="http://schemas.microsoft.com/office/drawing/2014/main" id="{0A273D36-52FF-4F72-1F63-450A08D4425C}"/>
                </a:ext>
              </a:extLst>
            </p:cNvPr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945368" y="3166642"/>
              <a:ext cx="401489" cy="200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9" name="Google Shape;946;p79">
              <a:extLst>
                <a:ext uri="{FF2B5EF4-FFF2-40B4-BE49-F238E27FC236}">
                  <a16:creationId xmlns:a16="http://schemas.microsoft.com/office/drawing/2014/main" id="{1651EF82-0B28-DBD4-CB19-A3BDBD0A9582}"/>
                </a:ext>
              </a:extLst>
            </p:cNvPr>
            <p:cNvGrpSpPr/>
            <p:nvPr/>
          </p:nvGrpSpPr>
          <p:grpSpPr>
            <a:xfrm>
              <a:off x="1154202" y="3336334"/>
              <a:ext cx="242200" cy="109758"/>
              <a:chOff x="1099002" y="2972494"/>
              <a:chExt cx="259259" cy="117489"/>
            </a:xfrm>
          </p:grpSpPr>
          <p:pic>
            <p:nvPicPr>
              <p:cNvPr id="2650" name="Google Shape;947;p79">
                <a:extLst>
                  <a:ext uri="{FF2B5EF4-FFF2-40B4-BE49-F238E27FC236}">
                    <a16:creationId xmlns:a16="http://schemas.microsoft.com/office/drawing/2014/main" id="{B7D68717-FB9B-E803-6CBE-4A3774DE5919}"/>
                  </a:ext>
                </a:extLst>
              </p:cNvPr>
              <p:cNvPicPr preferRelativeResize="0"/>
              <p:nvPr/>
            </p:nvPicPr>
            <p:blipFill rotWithShape="1">
              <a:blip r:embed="rId44">
                <a:alphaModFix/>
              </a:blip>
              <a:srcRect/>
              <a:stretch/>
            </p:blipFill>
            <p:spPr>
              <a:xfrm>
                <a:off x="1099002" y="2972499"/>
                <a:ext cx="117495" cy="117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1" name="Google Shape;948;p79">
                <a:extLst>
                  <a:ext uri="{FF2B5EF4-FFF2-40B4-BE49-F238E27FC236}">
                    <a16:creationId xmlns:a16="http://schemas.microsoft.com/office/drawing/2014/main" id="{47A834C9-D362-633F-5228-FB0576C1FDB3}"/>
                  </a:ext>
                </a:extLst>
              </p:cNvPr>
              <p:cNvPicPr preferRelativeResize="0"/>
              <p:nvPr/>
            </p:nvPicPr>
            <p:blipFill rotWithShape="1">
              <a:blip r:embed="rId45">
                <a:alphaModFix/>
              </a:blip>
              <a:srcRect/>
              <a:stretch/>
            </p:blipFill>
            <p:spPr>
              <a:xfrm>
                <a:off x="1240766" y="2972494"/>
                <a:ext cx="117495" cy="1174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52" name="Google Shape;949;p79">
              <a:extLst>
                <a:ext uri="{FF2B5EF4-FFF2-40B4-BE49-F238E27FC236}">
                  <a16:creationId xmlns:a16="http://schemas.microsoft.com/office/drawing/2014/main" id="{B8B6C430-CA01-419D-9DEA-D82E676DD36A}"/>
                </a:ext>
              </a:extLst>
            </p:cNvPr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907775" y="3486056"/>
              <a:ext cx="488625" cy="14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3" name="Google Shape;950;p79">
              <a:extLst>
                <a:ext uri="{FF2B5EF4-FFF2-40B4-BE49-F238E27FC236}">
                  <a16:creationId xmlns:a16="http://schemas.microsoft.com/office/drawing/2014/main" id="{BADF08DD-1264-0D3F-4900-08514315A7E9}"/>
                </a:ext>
              </a:extLst>
            </p:cNvPr>
            <p:cNvPicPr preferRelativeResize="0"/>
            <p:nvPr/>
          </p:nvPicPr>
          <p:blipFill rotWithShape="1">
            <a:blip r:embed="rId47">
              <a:alphaModFix/>
            </a:blip>
            <a:srcRect l="6807" t="33392" r="8840" b="28982"/>
            <a:stretch/>
          </p:blipFill>
          <p:spPr>
            <a:xfrm>
              <a:off x="1430306" y="3187857"/>
              <a:ext cx="401488" cy="158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4" name="Google Shape;951;p7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3E1A9E5-6474-A8FE-5C14-CA19C91A65C6}"/>
                </a:ext>
              </a:extLst>
            </p:cNvPr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1915263" y="3174688"/>
              <a:ext cx="574731" cy="190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952;p79">
              <a:extLst>
                <a:ext uri="{FF2B5EF4-FFF2-40B4-BE49-F238E27FC236}">
                  <a16:creationId xmlns:a16="http://schemas.microsoft.com/office/drawing/2014/main" id="{14D00404-469D-3111-F67B-0E9DB2618609}"/>
                </a:ext>
              </a:extLst>
            </p:cNvPr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2575239" y="3187860"/>
              <a:ext cx="214451" cy="214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56" name="Google Shape;953;p79">
              <a:extLst>
                <a:ext uri="{FF2B5EF4-FFF2-40B4-BE49-F238E27FC236}">
                  <a16:creationId xmlns:a16="http://schemas.microsoft.com/office/drawing/2014/main" id="{A84713D0-1885-F7CE-132E-70F4C350C3D9}"/>
                </a:ext>
              </a:extLst>
            </p:cNvPr>
            <p:cNvGrpSpPr/>
            <p:nvPr/>
          </p:nvGrpSpPr>
          <p:grpSpPr>
            <a:xfrm>
              <a:off x="1469570" y="3377442"/>
              <a:ext cx="541317" cy="287872"/>
              <a:chOff x="2080691" y="2086440"/>
              <a:chExt cx="708809" cy="376944"/>
            </a:xfrm>
          </p:grpSpPr>
          <p:pic>
            <p:nvPicPr>
              <p:cNvPr id="2657" name="Google Shape;954;p79">
                <a:extLst>
                  <a:ext uri="{FF2B5EF4-FFF2-40B4-BE49-F238E27FC236}">
                    <a16:creationId xmlns:a16="http://schemas.microsoft.com/office/drawing/2014/main" id="{D7B9A440-4F9D-CF8D-0C18-F20CE22E0321}"/>
                  </a:ext>
                </a:extLst>
              </p:cNvPr>
              <p:cNvPicPr preferRelativeResize="0"/>
              <p:nvPr/>
            </p:nvPicPr>
            <p:blipFill rotWithShape="1">
              <a:blip r:embed="rId50">
                <a:alphaModFix/>
              </a:blip>
              <a:srcRect/>
              <a:stretch/>
            </p:blipFill>
            <p:spPr>
              <a:xfrm>
                <a:off x="2483929" y="2134610"/>
                <a:ext cx="176498" cy="176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8" name="Google Shape;955;p79">
                <a:extLst>
                  <a:ext uri="{FF2B5EF4-FFF2-40B4-BE49-F238E27FC236}">
                    <a16:creationId xmlns:a16="http://schemas.microsoft.com/office/drawing/2014/main" id="{2FB0002C-31A7-7FE4-2B1D-10CE2C96C323}"/>
                  </a:ext>
                </a:extLst>
              </p:cNvPr>
              <p:cNvPicPr preferRelativeResize="0"/>
              <p:nvPr/>
            </p:nvPicPr>
            <p:blipFill rotWithShape="1">
              <a:blip r:embed="rId51">
                <a:alphaModFix/>
              </a:blip>
              <a:srcRect/>
              <a:stretch/>
            </p:blipFill>
            <p:spPr>
              <a:xfrm>
                <a:off x="2483921" y="2263430"/>
                <a:ext cx="176498" cy="176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9" name="Google Shape;956;p79">
                <a:extLst>
                  <a:ext uri="{FF2B5EF4-FFF2-40B4-BE49-F238E27FC236}">
                    <a16:creationId xmlns:a16="http://schemas.microsoft.com/office/drawing/2014/main" id="{17C7A688-A048-3167-DFE0-A13FD7AAFDB7}"/>
                  </a:ext>
                </a:extLst>
              </p:cNvPr>
              <p:cNvPicPr preferRelativeResize="0"/>
              <p:nvPr/>
            </p:nvPicPr>
            <p:blipFill rotWithShape="1">
              <a:blip r:embed="rId52">
                <a:alphaModFix/>
              </a:blip>
              <a:srcRect/>
              <a:stretch/>
            </p:blipFill>
            <p:spPr>
              <a:xfrm>
                <a:off x="2613002" y="2177783"/>
                <a:ext cx="176498" cy="1764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0" name="Google Shape;957;p79">
                <a:extLst>
                  <a:ext uri="{FF2B5EF4-FFF2-40B4-BE49-F238E27FC236}">
                    <a16:creationId xmlns:a16="http://schemas.microsoft.com/office/drawing/2014/main" id="{E5DDA906-E1C8-44A1-39D0-CFAE2377855C}"/>
                  </a:ext>
                </a:extLst>
              </p:cNvPr>
              <p:cNvPicPr preferRelativeResize="0"/>
              <p:nvPr/>
            </p:nvPicPr>
            <p:blipFill rotWithShape="1">
              <a:blip r:embed="rId53">
                <a:alphaModFix/>
              </a:blip>
              <a:srcRect/>
              <a:stretch/>
            </p:blipFill>
            <p:spPr>
              <a:xfrm>
                <a:off x="2080691" y="2086440"/>
                <a:ext cx="376947" cy="3769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661" name="Google Shape;958;p79">
              <a:extLst>
                <a:ext uri="{FF2B5EF4-FFF2-40B4-BE49-F238E27FC236}">
                  <a16:creationId xmlns:a16="http://schemas.microsoft.com/office/drawing/2014/main" id="{CBF520A5-AEE4-6EA7-B0CD-86C950BAE5F0}"/>
                </a:ext>
              </a:extLst>
            </p:cNvPr>
            <p:cNvCxnSpPr>
              <a:stCxn id="2586" idx="2"/>
              <a:endCxn id="2600" idx="0"/>
            </p:cNvCxnSpPr>
            <p:nvPr/>
          </p:nvCxnSpPr>
          <p:spPr>
            <a:xfrm>
              <a:off x="4870251" y="2816777"/>
              <a:ext cx="300" cy="1530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2" name="Google Shape;959;p79">
              <a:extLst>
                <a:ext uri="{FF2B5EF4-FFF2-40B4-BE49-F238E27FC236}">
                  <a16:creationId xmlns:a16="http://schemas.microsoft.com/office/drawing/2014/main" id="{13BAF384-4941-EB7B-CD7B-E00E20A01325}"/>
                </a:ext>
              </a:extLst>
            </p:cNvPr>
            <p:cNvCxnSpPr>
              <a:stCxn id="2646" idx="0"/>
              <a:endCxn id="2587" idx="1"/>
            </p:cNvCxnSpPr>
            <p:nvPr/>
          </p:nvCxnSpPr>
          <p:spPr>
            <a:xfrm rot="-5400000">
              <a:off x="2569956" y="1940825"/>
              <a:ext cx="291300" cy="1718100"/>
            </a:xfrm>
            <a:prstGeom prst="bentConnector2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3" name="Google Shape;960;p79">
              <a:extLst>
                <a:ext uri="{FF2B5EF4-FFF2-40B4-BE49-F238E27FC236}">
                  <a16:creationId xmlns:a16="http://schemas.microsoft.com/office/drawing/2014/main" id="{15C72167-AE9F-BABF-9F9F-7626049F77FB}"/>
                </a:ext>
              </a:extLst>
            </p:cNvPr>
            <p:cNvCxnSpPr>
              <a:stCxn id="2646" idx="3"/>
              <a:endCxn id="2600" idx="1"/>
            </p:cNvCxnSpPr>
            <p:nvPr/>
          </p:nvCxnSpPr>
          <p:spPr>
            <a:xfrm rot="10800000" flipH="1">
              <a:off x="2874906" y="3188825"/>
              <a:ext cx="454500" cy="552600"/>
            </a:xfrm>
            <a:prstGeom prst="bentConnector3">
              <a:avLst>
                <a:gd name="adj1" fmla="val 49989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4" name="Google Shape;961;p79">
              <a:extLst>
                <a:ext uri="{FF2B5EF4-FFF2-40B4-BE49-F238E27FC236}">
                  <a16:creationId xmlns:a16="http://schemas.microsoft.com/office/drawing/2014/main" id="{5AD6F9DE-A787-8232-6ADC-CD1E044A2241}"/>
                </a:ext>
              </a:extLst>
            </p:cNvPr>
            <p:cNvCxnSpPr>
              <a:stCxn id="2590" idx="1"/>
              <a:endCxn id="2600" idx="3"/>
            </p:cNvCxnSpPr>
            <p:nvPr/>
          </p:nvCxnSpPr>
          <p:spPr>
            <a:xfrm rot="10800000">
              <a:off x="6411407" y="3188623"/>
              <a:ext cx="449400" cy="564900"/>
            </a:xfrm>
            <a:prstGeom prst="bentConnector3">
              <a:avLst>
                <a:gd name="adj1" fmla="val 49995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5" name="Google Shape;962;p79">
              <a:extLst>
                <a:ext uri="{FF2B5EF4-FFF2-40B4-BE49-F238E27FC236}">
                  <a16:creationId xmlns:a16="http://schemas.microsoft.com/office/drawing/2014/main" id="{404DB255-35C2-6EE9-7E5C-FECEEEEEBAAE}"/>
                </a:ext>
              </a:extLst>
            </p:cNvPr>
            <p:cNvCxnSpPr>
              <a:stCxn id="2601" idx="2"/>
              <a:endCxn id="2602" idx="0"/>
            </p:cNvCxnSpPr>
            <p:nvPr/>
          </p:nvCxnSpPr>
          <p:spPr>
            <a:xfrm>
              <a:off x="4870451" y="3693972"/>
              <a:ext cx="0" cy="1455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66" name="Google Shape;963;p79">
              <a:extLst>
                <a:ext uri="{FF2B5EF4-FFF2-40B4-BE49-F238E27FC236}">
                  <a16:creationId xmlns:a16="http://schemas.microsoft.com/office/drawing/2014/main" id="{9725C4D0-0A34-0C1C-1923-2F388E7B530C}"/>
                </a:ext>
              </a:extLst>
            </p:cNvPr>
            <p:cNvSpPr/>
            <p:nvPr/>
          </p:nvSpPr>
          <p:spPr>
            <a:xfrm>
              <a:off x="931783" y="3823658"/>
              <a:ext cx="1836000" cy="1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or Convert from Any Format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964;p79">
              <a:extLst>
                <a:ext uri="{FF2B5EF4-FFF2-40B4-BE49-F238E27FC236}">
                  <a16:creationId xmlns:a16="http://schemas.microsoft.com/office/drawing/2014/main" id="{B6A20063-AD1F-A9CC-E37C-B4AF34F22E75}"/>
                </a:ext>
              </a:extLst>
            </p:cNvPr>
            <p:cNvSpPr/>
            <p:nvPr/>
          </p:nvSpPr>
          <p:spPr>
            <a:xfrm>
              <a:off x="1536683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K8s YAML CRD Helm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965;p79">
              <a:extLst>
                <a:ext uri="{FF2B5EF4-FFF2-40B4-BE49-F238E27FC236}">
                  <a16:creationId xmlns:a16="http://schemas.microsoft.com/office/drawing/2014/main" id="{B5211043-8FE2-0153-49DA-9CFD74634185}"/>
                </a:ext>
              </a:extLst>
            </p:cNvPr>
            <p:cNvSpPr/>
            <p:nvPr/>
          </p:nvSpPr>
          <p:spPr>
            <a:xfrm>
              <a:off x="2190864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HCL </a:t>
              </a:r>
              <a:b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ARM CFN templates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966;p79">
              <a:extLst>
                <a:ext uri="{FF2B5EF4-FFF2-40B4-BE49-F238E27FC236}">
                  <a16:creationId xmlns:a16="http://schemas.microsoft.com/office/drawing/2014/main" id="{B9ED0689-DC79-0337-FD8A-54D15C40BA43}"/>
                </a:ext>
              </a:extLst>
            </p:cNvPr>
            <p:cNvSpPr/>
            <p:nvPr/>
          </p:nvSpPr>
          <p:spPr>
            <a:xfrm>
              <a:off x="4089880" y="4903630"/>
              <a:ext cx="1570200" cy="1842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Integration Testing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0" name="Google Shape;967;p79">
              <a:extLst>
                <a:ext uri="{FF2B5EF4-FFF2-40B4-BE49-F238E27FC236}">
                  <a16:creationId xmlns:a16="http://schemas.microsoft.com/office/drawing/2014/main" id="{7BAFEC6E-5665-2E0F-B686-9EEE3DB50B86}"/>
                </a:ext>
              </a:extLst>
            </p:cNvPr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6221347" y="4732678"/>
              <a:ext cx="313048" cy="137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1" name="Google Shape;968;p79">
              <a:extLst>
                <a:ext uri="{FF2B5EF4-FFF2-40B4-BE49-F238E27FC236}">
                  <a16:creationId xmlns:a16="http://schemas.microsoft.com/office/drawing/2014/main" id="{115858C7-BD45-3667-8CC3-E56183259238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5784065" y="4738365"/>
              <a:ext cx="313047" cy="126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2" name="Google Shape;969;p79">
              <a:extLst>
                <a:ext uri="{FF2B5EF4-FFF2-40B4-BE49-F238E27FC236}">
                  <a16:creationId xmlns:a16="http://schemas.microsoft.com/office/drawing/2014/main" id="{C377CC34-E526-920F-1B8F-8D0A390E5828}"/>
                </a:ext>
              </a:extLst>
            </p:cNvPr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6658630" y="4714002"/>
              <a:ext cx="151932" cy="17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3" name="Google Shape;970;p79" descr="Logo&#10;&#10;Description automatically generated">
              <a:extLst>
                <a:ext uri="{FF2B5EF4-FFF2-40B4-BE49-F238E27FC236}">
                  <a16:creationId xmlns:a16="http://schemas.microsoft.com/office/drawing/2014/main" id="{F3166E8F-51AC-9EE7-13EE-4E17EC5C09B9}"/>
                </a:ext>
              </a:extLst>
            </p:cNvPr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5784817" y="4944780"/>
              <a:ext cx="419484" cy="118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4" name="Google Shape;971;p79">
              <a:extLst>
                <a:ext uri="{FF2B5EF4-FFF2-40B4-BE49-F238E27FC236}">
                  <a16:creationId xmlns:a16="http://schemas.microsoft.com/office/drawing/2014/main" id="{65B69985-8DB1-140F-330C-94085CA37FDB}"/>
                </a:ext>
              </a:extLst>
            </p:cNvPr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6319841" y="4978236"/>
              <a:ext cx="361174" cy="5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5" name="Google Shape;972;p79">
              <a:extLst>
                <a:ext uri="{FF2B5EF4-FFF2-40B4-BE49-F238E27FC236}">
                  <a16:creationId xmlns:a16="http://schemas.microsoft.com/office/drawing/2014/main" id="{2567691D-9654-5381-E3B3-D4D0FBAE73FD}"/>
                </a:ext>
              </a:extLst>
            </p:cNvPr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6934797" y="4752650"/>
              <a:ext cx="313047" cy="98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6" name="Google Shape;973;p79">
              <a:extLst>
                <a:ext uri="{FF2B5EF4-FFF2-40B4-BE49-F238E27FC236}">
                  <a16:creationId xmlns:a16="http://schemas.microsoft.com/office/drawing/2014/main" id="{A288A119-7F77-B923-1BE5-E293CE718E71}"/>
                </a:ext>
              </a:extLst>
            </p:cNvPr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7372080" y="4726346"/>
              <a:ext cx="261188" cy="15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7" name="Google Shape;974;p79">
              <a:extLst>
                <a:ext uri="{FF2B5EF4-FFF2-40B4-BE49-F238E27FC236}">
                  <a16:creationId xmlns:a16="http://schemas.microsoft.com/office/drawing/2014/main" id="{F926BE48-1B81-9DCD-29D6-D0D42B15CFD1}"/>
                </a:ext>
              </a:extLst>
            </p:cNvPr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7757503" y="4722148"/>
              <a:ext cx="159015" cy="159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8" name="Google Shape;975;p79">
              <a:extLst>
                <a:ext uri="{FF2B5EF4-FFF2-40B4-BE49-F238E27FC236}">
                  <a16:creationId xmlns:a16="http://schemas.microsoft.com/office/drawing/2014/main" id="{D207F213-B473-173C-6E31-E51BC2F1C56C}"/>
                </a:ext>
              </a:extLst>
            </p:cNvPr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6796556" y="4949257"/>
              <a:ext cx="313047" cy="110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9" name="Google Shape;976;p7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CD9B272-433E-6A8F-534B-3B87CC625070}"/>
                </a:ext>
              </a:extLst>
            </p:cNvPr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7225143" y="4951049"/>
              <a:ext cx="375657" cy="10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0" name="Google Shape;977;p79" descr="Logo&#10;&#10;Description automatically generated">
              <a:extLst>
                <a:ext uri="{FF2B5EF4-FFF2-40B4-BE49-F238E27FC236}">
                  <a16:creationId xmlns:a16="http://schemas.microsoft.com/office/drawing/2014/main" id="{C0BB9EBF-5802-247D-5EA7-B4E10A81F254}"/>
                </a:ext>
              </a:extLst>
            </p:cNvPr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8040754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1" name="Google Shape;978;p79" descr="Logo&#10;&#10;Description automatically generated">
              <a:extLst>
                <a:ext uri="{FF2B5EF4-FFF2-40B4-BE49-F238E27FC236}">
                  <a16:creationId xmlns:a16="http://schemas.microsoft.com/office/drawing/2014/main" id="{B928D0E2-427F-8EC6-2739-6DA068A39B40}"/>
                </a:ext>
              </a:extLst>
            </p:cNvPr>
            <p:cNvPicPr preferRelativeResize="0"/>
            <p:nvPr/>
          </p:nvPicPr>
          <p:blipFill rotWithShape="1">
            <a:blip r:embed="rId65">
              <a:alphaModFix/>
            </a:blip>
            <a:srcRect l="15905" t="25909" r="20598" b="32917"/>
            <a:stretch/>
          </p:blipFill>
          <p:spPr>
            <a:xfrm>
              <a:off x="7990897" y="4958401"/>
              <a:ext cx="523954" cy="9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979;p79">
              <a:extLst>
                <a:ext uri="{FF2B5EF4-FFF2-40B4-BE49-F238E27FC236}">
                  <a16:creationId xmlns:a16="http://schemas.microsoft.com/office/drawing/2014/main" id="{B7D31A92-AF76-3264-E307-4D6D9C77E0AE}"/>
                </a:ext>
              </a:extLst>
            </p:cNvPr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8340296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980;p79">
              <a:extLst>
                <a:ext uri="{FF2B5EF4-FFF2-40B4-BE49-F238E27FC236}">
                  <a16:creationId xmlns:a16="http://schemas.microsoft.com/office/drawing/2014/main" id="{BFD5932A-C393-4A67-46EA-273A1DB4A412}"/>
                </a:ext>
              </a:extLst>
            </p:cNvPr>
            <p:cNvPicPr preferRelativeResize="0"/>
            <p:nvPr/>
          </p:nvPicPr>
          <p:blipFill rotWithShape="1">
            <a:blip r:embed="rId67">
              <a:alphaModFix/>
            </a:blip>
            <a:srcRect/>
            <a:stretch/>
          </p:blipFill>
          <p:spPr>
            <a:xfrm>
              <a:off x="7716341" y="4924759"/>
              <a:ext cx="159016" cy="1590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84" name="Google Shape;981;p79">
              <a:extLst>
                <a:ext uri="{FF2B5EF4-FFF2-40B4-BE49-F238E27FC236}">
                  <a16:creationId xmlns:a16="http://schemas.microsoft.com/office/drawing/2014/main" id="{178509B8-34BD-B1FA-3E02-BEFEAA7F4EF1}"/>
                </a:ext>
              </a:extLst>
            </p:cNvPr>
            <p:cNvGrpSpPr/>
            <p:nvPr/>
          </p:nvGrpSpPr>
          <p:grpSpPr>
            <a:xfrm>
              <a:off x="877724" y="4637785"/>
              <a:ext cx="1894450" cy="515228"/>
              <a:chOff x="442041" y="4672310"/>
              <a:chExt cx="2225100" cy="577286"/>
            </a:xfrm>
          </p:grpSpPr>
          <p:sp>
            <p:nvSpPr>
              <p:cNvPr id="2685" name="Google Shape;982;p79">
                <a:extLst>
                  <a:ext uri="{FF2B5EF4-FFF2-40B4-BE49-F238E27FC236}">
                    <a16:creationId xmlns:a16="http://schemas.microsoft.com/office/drawing/2014/main" id="{E18FF236-D6CB-DCF9-31A8-0BC366754258}"/>
                  </a:ext>
                </a:extLst>
              </p:cNvPr>
              <p:cNvSpPr/>
              <p:nvPr/>
            </p:nvSpPr>
            <p:spPr>
              <a:xfrm>
                <a:off x="447653" y="4672310"/>
                <a:ext cx="22194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IDE 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86" name="Google Shape;983;p79">
                <a:extLst>
                  <a:ext uri="{FF2B5EF4-FFF2-40B4-BE49-F238E27FC236}">
                    <a16:creationId xmlns:a16="http://schemas.microsoft.com/office/drawing/2014/main" id="{1EBEED31-BE6B-00D9-91E6-BBF726D7E468}"/>
                  </a:ext>
                </a:extLst>
              </p:cNvPr>
              <p:cNvSpPr/>
              <p:nvPr/>
            </p:nvSpPr>
            <p:spPr>
              <a:xfrm>
                <a:off x="442041" y="4975396"/>
                <a:ext cx="22251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Source Control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687" name="Google Shape;984;p79">
              <a:extLst>
                <a:ext uri="{FF2B5EF4-FFF2-40B4-BE49-F238E27FC236}">
                  <a16:creationId xmlns:a16="http://schemas.microsoft.com/office/drawing/2014/main" id="{7D9A6EC4-4FD0-59BD-F111-1F32A331CA94}"/>
                </a:ext>
              </a:extLst>
            </p:cNvPr>
            <p:cNvGrpSpPr/>
            <p:nvPr/>
          </p:nvGrpSpPr>
          <p:grpSpPr>
            <a:xfrm>
              <a:off x="2859841" y="4635841"/>
              <a:ext cx="1147500" cy="513600"/>
              <a:chOff x="2561385" y="3511376"/>
              <a:chExt cx="1147500" cy="513600"/>
            </a:xfrm>
          </p:grpSpPr>
          <p:sp>
            <p:nvSpPr>
              <p:cNvPr id="2688" name="Google Shape;985;p79">
                <a:extLst>
                  <a:ext uri="{FF2B5EF4-FFF2-40B4-BE49-F238E27FC236}">
                    <a16:creationId xmlns:a16="http://schemas.microsoft.com/office/drawing/2014/main" id="{D6A06C5A-E683-ECAE-C45D-0990A864733F}"/>
                  </a:ext>
                </a:extLst>
              </p:cNvPr>
              <p:cNvSpPr/>
              <p:nvPr/>
            </p:nvSpPr>
            <p:spPr>
              <a:xfrm>
                <a:off x="2561385" y="3511376"/>
                <a:ext cx="1147500" cy="5136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Test Frameworks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89" name="Google Shape;986;p79">
                <a:extLst>
                  <a:ext uri="{FF2B5EF4-FFF2-40B4-BE49-F238E27FC236}">
                    <a16:creationId xmlns:a16="http://schemas.microsoft.com/office/drawing/2014/main" id="{A20FCAC7-750E-AD7A-BA47-E2A8AE1595DA}"/>
                  </a:ext>
                </a:extLst>
              </p:cNvPr>
              <p:cNvPicPr preferRelativeResize="0"/>
              <p:nvPr/>
            </p:nvPicPr>
            <p:blipFill rotWithShape="1">
              <a:blip r:embed="rId68">
                <a:alphaModFix/>
              </a:blip>
              <a:srcRect r="74961"/>
              <a:stretch/>
            </p:blipFill>
            <p:spPr>
              <a:xfrm>
                <a:off x="3000752" y="3823727"/>
                <a:ext cx="128547" cy="164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0" name="Google Shape;987;p79">
                <a:extLst>
                  <a:ext uri="{FF2B5EF4-FFF2-40B4-BE49-F238E27FC236}">
                    <a16:creationId xmlns:a16="http://schemas.microsoft.com/office/drawing/2014/main" id="{0E18CC53-408E-3B31-EE70-B8948C989F80}"/>
                  </a:ext>
                </a:extLst>
              </p:cNvPr>
              <p:cNvPicPr preferRelativeResize="0"/>
              <p:nvPr/>
            </p:nvPicPr>
            <p:blipFill rotWithShape="1">
              <a:blip r:embed="rId69">
                <a:alphaModFix/>
              </a:blip>
              <a:srcRect/>
              <a:stretch/>
            </p:blipFill>
            <p:spPr>
              <a:xfrm>
                <a:off x="3164398" y="3843605"/>
                <a:ext cx="124454" cy="124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1" name="Google Shape;988;p79">
                <a:extLst>
                  <a:ext uri="{FF2B5EF4-FFF2-40B4-BE49-F238E27FC236}">
                    <a16:creationId xmlns:a16="http://schemas.microsoft.com/office/drawing/2014/main" id="{E2EFBB5D-D720-3EE8-736C-22B67053DA4B}"/>
                  </a:ext>
                </a:extLst>
              </p:cNvPr>
              <p:cNvPicPr preferRelativeResize="0"/>
              <p:nvPr/>
            </p:nvPicPr>
            <p:blipFill rotWithShape="1">
              <a:blip r:embed="rId70">
                <a:alphaModFix/>
              </a:blip>
              <a:srcRect/>
              <a:stretch/>
            </p:blipFill>
            <p:spPr>
              <a:xfrm>
                <a:off x="2635166" y="3653450"/>
                <a:ext cx="130068" cy="1300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2" name="Google Shape;989;p79">
                <a:extLst>
                  <a:ext uri="{FF2B5EF4-FFF2-40B4-BE49-F238E27FC236}">
                    <a16:creationId xmlns:a16="http://schemas.microsoft.com/office/drawing/2014/main" id="{4128FBE4-82F4-8E83-62F2-1FF539541F8D}"/>
                  </a:ext>
                </a:extLst>
              </p:cNvPr>
              <p:cNvPicPr preferRelativeResize="0"/>
              <p:nvPr/>
            </p:nvPicPr>
            <p:blipFill rotWithShape="1">
              <a:blip r:embed="rId71">
                <a:alphaModFix/>
              </a:blip>
              <a:srcRect/>
              <a:stretch/>
            </p:blipFill>
            <p:spPr>
              <a:xfrm>
                <a:off x="2800331" y="3657216"/>
                <a:ext cx="124452" cy="1225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3" name="Google Shape;990;p79">
                <a:extLst>
                  <a:ext uri="{FF2B5EF4-FFF2-40B4-BE49-F238E27FC236}">
                    <a16:creationId xmlns:a16="http://schemas.microsoft.com/office/drawing/2014/main" id="{6D2A5788-9B4F-1A3D-DD8D-CD9F52D83E7C}"/>
                  </a:ext>
                </a:extLst>
              </p:cNvPr>
              <p:cNvPicPr preferRelativeResize="0"/>
              <p:nvPr/>
            </p:nvPicPr>
            <p:blipFill rotWithShape="1">
              <a:blip r:embed="rId72">
                <a:alphaModFix/>
              </a:blip>
              <a:srcRect l="20314" r="20492"/>
              <a:stretch/>
            </p:blipFill>
            <p:spPr>
              <a:xfrm>
                <a:off x="3393407" y="3645897"/>
                <a:ext cx="124454" cy="145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4" name="Google Shape;991;p79">
                <a:extLst>
                  <a:ext uri="{FF2B5EF4-FFF2-40B4-BE49-F238E27FC236}">
                    <a16:creationId xmlns:a16="http://schemas.microsoft.com/office/drawing/2014/main" id="{42820A9F-8EAB-0C49-84A2-FD538D8A0681}"/>
                  </a:ext>
                </a:extLst>
              </p:cNvPr>
              <p:cNvPicPr preferRelativeResize="0"/>
              <p:nvPr/>
            </p:nvPicPr>
            <p:blipFill rotWithShape="1">
              <a:blip r:embed="rId73">
                <a:alphaModFix/>
              </a:blip>
              <a:srcRect/>
              <a:stretch/>
            </p:blipFill>
            <p:spPr>
              <a:xfrm>
                <a:off x="2959881" y="3656258"/>
                <a:ext cx="124453" cy="1244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5" name="Google Shape;992;p79">
                <a:extLst>
                  <a:ext uri="{FF2B5EF4-FFF2-40B4-BE49-F238E27FC236}">
                    <a16:creationId xmlns:a16="http://schemas.microsoft.com/office/drawing/2014/main" id="{8E8C6C45-07AF-1D8C-6270-A51AAE98C8F8}"/>
                  </a:ext>
                </a:extLst>
              </p:cNvPr>
              <p:cNvPicPr preferRelativeResize="0"/>
              <p:nvPr/>
            </p:nvPicPr>
            <p:blipFill rotWithShape="1">
              <a:blip r:embed="rId74">
                <a:alphaModFix/>
              </a:blip>
              <a:srcRect/>
              <a:stretch/>
            </p:blipFill>
            <p:spPr>
              <a:xfrm>
                <a:off x="2676584" y="3861629"/>
                <a:ext cx="289071" cy="88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6" name="Google Shape;993;p79" descr="Logo&#10;&#10;Description automatically generated">
                <a:extLst>
                  <a:ext uri="{FF2B5EF4-FFF2-40B4-BE49-F238E27FC236}">
                    <a16:creationId xmlns:a16="http://schemas.microsoft.com/office/drawing/2014/main" id="{55AFC3BE-51F8-1944-AEDB-2B641CEFD870}"/>
                  </a:ext>
                </a:extLst>
              </p:cNvPr>
              <p:cNvPicPr preferRelativeResize="0"/>
              <p:nvPr/>
            </p:nvPicPr>
            <p:blipFill rotWithShape="1">
              <a:blip r:embed="rId75">
                <a:alphaModFix/>
              </a:blip>
              <a:srcRect/>
              <a:stretch/>
            </p:blipFill>
            <p:spPr>
              <a:xfrm>
                <a:off x="3119431" y="3670707"/>
                <a:ext cx="238879" cy="9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97" name="Google Shape;994;p79">
              <a:extLst>
                <a:ext uri="{FF2B5EF4-FFF2-40B4-BE49-F238E27FC236}">
                  <a16:creationId xmlns:a16="http://schemas.microsoft.com/office/drawing/2014/main" id="{6B7A2ECF-52E1-043D-E33A-3F51AC0158F7}"/>
                </a:ext>
              </a:extLst>
            </p:cNvPr>
            <p:cNvGrpSpPr/>
            <p:nvPr/>
          </p:nvGrpSpPr>
          <p:grpSpPr>
            <a:xfrm>
              <a:off x="1060726" y="4727228"/>
              <a:ext cx="1520389" cy="132356"/>
              <a:chOff x="315245" y="3517853"/>
              <a:chExt cx="1799277" cy="156635"/>
            </a:xfrm>
          </p:grpSpPr>
          <p:pic>
            <p:nvPicPr>
              <p:cNvPr id="2698" name="Google Shape;995;p79">
                <a:extLst>
                  <a:ext uri="{FF2B5EF4-FFF2-40B4-BE49-F238E27FC236}">
                    <a16:creationId xmlns:a16="http://schemas.microsoft.com/office/drawing/2014/main" id="{3343F2F9-7AE3-2D2B-1775-A6CB3E982621}"/>
                  </a:ext>
                </a:extLst>
              </p:cNvPr>
              <p:cNvPicPr preferRelativeResize="0"/>
              <p:nvPr/>
            </p:nvPicPr>
            <p:blipFill rotWithShape="1">
              <a:blip r:embed="rId76">
                <a:alphaModFix/>
              </a:blip>
              <a:srcRect/>
              <a:stretch/>
            </p:blipFill>
            <p:spPr>
              <a:xfrm>
                <a:off x="315245" y="3518335"/>
                <a:ext cx="135021" cy="1350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9" name="Google Shape;996;p79">
                <a:extLst>
                  <a:ext uri="{FF2B5EF4-FFF2-40B4-BE49-F238E27FC236}">
                    <a16:creationId xmlns:a16="http://schemas.microsoft.com/office/drawing/2014/main" id="{F4931673-E443-3AA9-C31A-13C839E19FEC}"/>
                  </a:ext>
                </a:extLst>
              </p:cNvPr>
              <p:cNvPicPr preferRelativeResize="0"/>
              <p:nvPr/>
            </p:nvPicPr>
            <p:blipFill rotWithShape="1">
              <a:blip r:embed="rId77">
                <a:alphaModFix/>
              </a:blip>
              <a:srcRect/>
              <a:stretch/>
            </p:blipFill>
            <p:spPr>
              <a:xfrm>
                <a:off x="656552" y="3517853"/>
                <a:ext cx="135021" cy="146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0" name="Google Shape;997;p79">
                <a:extLst>
                  <a:ext uri="{FF2B5EF4-FFF2-40B4-BE49-F238E27FC236}">
                    <a16:creationId xmlns:a16="http://schemas.microsoft.com/office/drawing/2014/main" id="{F3DC1096-8F4B-18EA-E6C1-C4ED17C073E7}"/>
                  </a:ext>
                </a:extLst>
              </p:cNvPr>
              <p:cNvPicPr preferRelativeResize="0"/>
              <p:nvPr/>
            </p:nvPicPr>
            <p:blipFill rotWithShape="1">
              <a:blip r:embed="rId78">
                <a:alphaModFix/>
              </a:blip>
              <a:srcRect/>
              <a:stretch/>
            </p:blipFill>
            <p:spPr>
              <a:xfrm>
                <a:off x="997860" y="3524530"/>
                <a:ext cx="107096" cy="1392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1" name="Google Shape;998;p79">
                <a:extLst>
                  <a:ext uri="{FF2B5EF4-FFF2-40B4-BE49-F238E27FC236}">
                    <a16:creationId xmlns:a16="http://schemas.microsoft.com/office/drawing/2014/main" id="{C3BDE113-52BE-2F63-79A2-FE70DD1CA92F}"/>
                  </a:ext>
                </a:extLst>
              </p:cNvPr>
              <p:cNvPicPr preferRelativeResize="0"/>
              <p:nvPr/>
            </p:nvPicPr>
            <p:blipFill rotWithShape="1">
              <a:blip r:embed="rId79">
                <a:alphaModFix/>
              </a:blip>
              <a:srcRect/>
              <a:stretch/>
            </p:blipFill>
            <p:spPr>
              <a:xfrm>
                <a:off x="1663689" y="3539937"/>
                <a:ext cx="123591" cy="1238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2" name="Google Shape;999;p79">
                <a:extLst>
                  <a:ext uri="{FF2B5EF4-FFF2-40B4-BE49-F238E27FC236}">
                    <a16:creationId xmlns:a16="http://schemas.microsoft.com/office/drawing/2014/main" id="{A315E6C1-5774-6841-B42A-0ED549351B92}"/>
                  </a:ext>
                </a:extLst>
              </p:cNvPr>
              <p:cNvPicPr preferRelativeResize="0"/>
              <p:nvPr/>
            </p:nvPicPr>
            <p:blipFill rotWithShape="1">
              <a:blip r:embed="rId80">
                <a:alphaModFix/>
              </a:blip>
              <a:srcRect/>
              <a:stretch/>
            </p:blipFill>
            <p:spPr>
              <a:xfrm>
                <a:off x="1993565" y="3542796"/>
                <a:ext cx="120957" cy="1209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3" name="Google Shape;1000;p79">
                <a:extLst>
                  <a:ext uri="{FF2B5EF4-FFF2-40B4-BE49-F238E27FC236}">
                    <a16:creationId xmlns:a16="http://schemas.microsoft.com/office/drawing/2014/main" id="{3CBD2D1A-EFAC-4335-BEBF-0C02704FE211}"/>
                  </a:ext>
                </a:extLst>
              </p:cNvPr>
              <p:cNvPicPr preferRelativeResize="0"/>
              <p:nvPr/>
            </p:nvPicPr>
            <p:blipFill rotWithShape="1">
              <a:blip r:embed="rId81">
                <a:alphaModFix/>
              </a:blip>
              <a:srcRect/>
              <a:stretch/>
            </p:blipFill>
            <p:spPr>
              <a:xfrm>
                <a:off x="1311242" y="3528327"/>
                <a:ext cx="146159" cy="146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4" name="Google Shape;1001;p79">
              <a:extLst>
                <a:ext uri="{FF2B5EF4-FFF2-40B4-BE49-F238E27FC236}">
                  <a16:creationId xmlns:a16="http://schemas.microsoft.com/office/drawing/2014/main" id="{3358815E-5392-3B3E-A5A5-D7569FC51164}"/>
                </a:ext>
              </a:extLst>
            </p:cNvPr>
            <p:cNvPicPr preferRelativeResize="0"/>
            <p:nvPr/>
          </p:nvPicPr>
          <p:blipFill rotWithShape="1">
            <a:blip r:embed="rId82">
              <a:alphaModFix/>
            </a:blip>
            <a:srcRect/>
            <a:stretch/>
          </p:blipFill>
          <p:spPr>
            <a:xfrm>
              <a:off x="1988474" y="5040718"/>
              <a:ext cx="195289" cy="73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1002;p79">
              <a:extLst>
                <a:ext uri="{FF2B5EF4-FFF2-40B4-BE49-F238E27FC236}">
                  <a16:creationId xmlns:a16="http://schemas.microsoft.com/office/drawing/2014/main" id="{DDAF61FA-C3BD-960D-5C51-7D5D6DDCD955}"/>
                </a:ext>
              </a:extLst>
            </p:cNvPr>
            <p:cNvPicPr preferRelativeResize="0"/>
            <p:nvPr/>
          </p:nvPicPr>
          <p:blipFill rotWithShape="1">
            <a:blip r:embed="rId83">
              <a:alphaModFix/>
            </a:blip>
            <a:srcRect/>
            <a:stretch/>
          </p:blipFill>
          <p:spPr>
            <a:xfrm>
              <a:off x="1108687" y="5034080"/>
              <a:ext cx="591196" cy="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1003;p79">
              <a:extLst>
                <a:ext uri="{FF2B5EF4-FFF2-40B4-BE49-F238E27FC236}">
                  <a16:creationId xmlns:a16="http://schemas.microsoft.com/office/drawing/2014/main" id="{E63C616D-D934-94B0-D065-8A8BB28CFEC9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2209970" y="5037270"/>
              <a:ext cx="242222" cy="97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1004;p79">
              <a:extLst>
                <a:ext uri="{FF2B5EF4-FFF2-40B4-BE49-F238E27FC236}">
                  <a16:creationId xmlns:a16="http://schemas.microsoft.com/office/drawing/2014/main" id="{946719FD-003B-23DB-0915-E68F9F345C3E}"/>
                </a:ext>
              </a:extLst>
            </p:cNvPr>
            <p:cNvPicPr preferRelativeResize="0"/>
            <p:nvPr/>
          </p:nvPicPr>
          <p:blipFill rotWithShape="1">
            <a:blip r:embed="rId84">
              <a:alphaModFix/>
            </a:blip>
            <a:srcRect/>
            <a:stretch/>
          </p:blipFill>
          <p:spPr>
            <a:xfrm>
              <a:off x="1763931" y="5041926"/>
              <a:ext cx="170620" cy="71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9" name="Google Shape;1006;p79">
              <a:extLst>
                <a:ext uri="{FF2B5EF4-FFF2-40B4-BE49-F238E27FC236}">
                  <a16:creationId xmlns:a16="http://schemas.microsoft.com/office/drawing/2014/main" id="{F2A1B806-AC21-A39B-FA59-C5AA6C0D2471}"/>
                </a:ext>
              </a:extLst>
            </p:cNvPr>
            <p:cNvSpPr/>
            <p:nvPr/>
          </p:nvSpPr>
          <p:spPr>
            <a:xfrm>
              <a:off x="952151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Federated Identity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0" name="Google Shape;1007;p79">
              <a:extLst>
                <a:ext uri="{FF2B5EF4-FFF2-40B4-BE49-F238E27FC236}">
                  <a16:creationId xmlns:a16="http://schemas.microsoft.com/office/drawing/2014/main" id="{EF5B26AA-9CEC-FA76-3CB1-3548024C2DFB}"/>
                </a:ext>
              </a:extLst>
            </p:cNvPr>
            <p:cNvSpPr/>
            <p:nvPr/>
          </p:nvSpPr>
          <p:spPr>
            <a:xfrm>
              <a:off x="2573503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Secrets Management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1" name="Google Shape;1008;p79">
              <a:extLst>
                <a:ext uri="{FF2B5EF4-FFF2-40B4-BE49-F238E27FC236}">
                  <a16:creationId xmlns:a16="http://schemas.microsoft.com/office/drawing/2014/main" id="{45581856-A19B-2536-D3B9-226101915615}"/>
                </a:ext>
              </a:extLst>
            </p:cNvPr>
            <p:cNvSpPr/>
            <p:nvPr/>
          </p:nvSpPr>
          <p:spPr>
            <a:xfrm>
              <a:off x="5816207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Policy Enforcement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2" name="Google Shape;1009;p79">
              <a:extLst>
                <a:ext uri="{FF2B5EF4-FFF2-40B4-BE49-F238E27FC236}">
                  <a16:creationId xmlns:a16="http://schemas.microsoft.com/office/drawing/2014/main" id="{CA352467-E66D-E89A-7DC5-6C865E109264}"/>
                </a:ext>
              </a:extLst>
            </p:cNvPr>
            <p:cNvSpPr/>
            <p:nvPr/>
          </p:nvSpPr>
          <p:spPr>
            <a:xfrm>
              <a:off x="7437568" y="5422857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Audit Logs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13" name="Google Shape;1010;p79">
              <a:extLst>
                <a:ext uri="{FF2B5EF4-FFF2-40B4-BE49-F238E27FC236}">
                  <a16:creationId xmlns:a16="http://schemas.microsoft.com/office/drawing/2014/main" id="{46A8C043-90A2-86D2-2FD9-5D82E5E62DD1}"/>
                </a:ext>
              </a:extLst>
            </p:cNvPr>
            <p:cNvPicPr preferRelativeResize="0"/>
            <p:nvPr/>
          </p:nvPicPr>
          <p:blipFill>
            <a:blip r:embed="rId85">
              <a:alphaModFix/>
            </a:blip>
            <a:stretch>
              <a:fillRect/>
            </a:stretch>
          </p:blipFill>
          <p:spPr>
            <a:xfrm>
              <a:off x="2129531" y="3369674"/>
              <a:ext cx="146210" cy="267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4" name="Google Shape;1011;p79">
              <a:extLst>
                <a:ext uri="{FF2B5EF4-FFF2-40B4-BE49-F238E27FC236}">
                  <a16:creationId xmlns:a16="http://schemas.microsoft.com/office/drawing/2014/main" id="{151DCDFF-13BC-8B87-24CE-3DD7216F4164}"/>
                </a:ext>
              </a:extLst>
            </p:cNvPr>
            <p:cNvPicPr preferRelativeResize="0"/>
            <p:nvPr/>
          </p:nvPicPr>
          <p:blipFill>
            <a:blip r:embed="rId86">
              <a:alphaModFix/>
            </a:blip>
            <a:stretch>
              <a:fillRect/>
            </a:stretch>
          </p:blipFill>
          <p:spPr>
            <a:xfrm>
              <a:off x="2302941" y="3390392"/>
              <a:ext cx="178269" cy="81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5" name="Google Shape;1012;p79">
              <a:extLst>
                <a:ext uri="{FF2B5EF4-FFF2-40B4-BE49-F238E27FC236}">
                  <a16:creationId xmlns:a16="http://schemas.microsoft.com/office/drawing/2014/main" id="{69109898-3882-611B-9367-FFEF72164296}"/>
                </a:ext>
              </a:extLst>
            </p:cNvPr>
            <p:cNvPicPr preferRelativeResize="0"/>
            <p:nvPr/>
          </p:nvPicPr>
          <p:blipFill>
            <a:blip r:embed="rId87">
              <a:alphaModFix/>
            </a:blip>
            <a:stretch>
              <a:fillRect/>
            </a:stretch>
          </p:blipFill>
          <p:spPr>
            <a:xfrm>
              <a:off x="2312782" y="3479427"/>
              <a:ext cx="162765" cy="3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6" name="Google Shape;1013;p79">
              <a:extLst>
                <a:ext uri="{FF2B5EF4-FFF2-40B4-BE49-F238E27FC236}">
                  <a16:creationId xmlns:a16="http://schemas.microsoft.com/office/drawing/2014/main" id="{113FE8FE-8210-650B-6429-E8E732477118}"/>
                </a:ext>
              </a:extLst>
            </p:cNvPr>
            <p:cNvPicPr preferRelativeResize="0"/>
            <p:nvPr/>
          </p:nvPicPr>
          <p:blipFill>
            <a:blip r:embed="rId88">
              <a:alphaModFix/>
            </a:blip>
            <a:stretch>
              <a:fillRect/>
            </a:stretch>
          </p:blipFill>
          <p:spPr>
            <a:xfrm>
              <a:off x="2293439" y="3530854"/>
              <a:ext cx="197266" cy="75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7" name="Google Shape;1014;p79">
              <a:extLst>
                <a:ext uri="{FF2B5EF4-FFF2-40B4-BE49-F238E27FC236}">
                  <a16:creationId xmlns:a16="http://schemas.microsoft.com/office/drawing/2014/main" id="{74532653-9F32-6155-5B83-F69937F61119}"/>
                </a:ext>
              </a:extLst>
            </p:cNvPr>
            <p:cNvPicPr preferRelativeResize="0"/>
            <p:nvPr/>
          </p:nvPicPr>
          <p:blipFill>
            <a:blip r:embed="rId89">
              <a:alphaModFix/>
            </a:blip>
            <a:stretch>
              <a:fillRect/>
            </a:stretch>
          </p:blipFill>
          <p:spPr>
            <a:xfrm>
              <a:off x="2304658" y="3594295"/>
              <a:ext cx="178269" cy="8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8" name="Google Shape;1015;p79">
              <a:extLst>
                <a:ext uri="{FF2B5EF4-FFF2-40B4-BE49-F238E27FC236}">
                  <a16:creationId xmlns:a16="http://schemas.microsoft.com/office/drawing/2014/main" id="{E4C9CFFD-396A-BFD3-B4C5-FE6817D599E5}"/>
                </a:ext>
              </a:extLst>
            </p:cNvPr>
            <p:cNvPicPr preferRelativeResize="0"/>
            <p:nvPr/>
          </p:nvPicPr>
          <p:blipFill>
            <a:blip r:embed="rId90">
              <a:alphaModFix/>
            </a:blip>
            <a:stretch>
              <a:fillRect/>
            </a:stretch>
          </p:blipFill>
          <p:spPr>
            <a:xfrm>
              <a:off x="2557706" y="3487878"/>
              <a:ext cx="250200" cy="25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0016DF2-64D6-3D4E-6C97-103D9575DEF6}"/>
              </a:ext>
            </a:extLst>
          </p:cNvPr>
          <p:cNvSpPr/>
          <p:nvPr/>
        </p:nvSpPr>
        <p:spPr>
          <a:xfrm>
            <a:off x="293511" y="4931434"/>
            <a:ext cx="3614978" cy="1661277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C55687-689F-5369-EE19-6BC08C532D8A}"/>
              </a:ext>
            </a:extLst>
          </p:cNvPr>
          <p:cNvSpPr/>
          <p:nvPr/>
        </p:nvSpPr>
        <p:spPr>
          <a:xfrm>
            <a:off x="307621" y="1666662"/>
            <a:ext cx="11558407" cy="949560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20360-462A-8890-BDE9-C76B89AA70B7}"/>
              </a:ext>
            </a:extLst>
          </p:cNvPr>
          <p:cNvSpPr/>
          <p:nvPr/>
        </p:nvSpPr>
        <p:spPr>
          <a:xfrm>
            <a:off x="3914245" y="5780114"/>
            <a:ext cx="7957539" cy="87986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0E455-B617-57F2-9486-69480019C1D1}"/>
              </a:ext>
            </a:extLst>
          </p:cNvPr>
          <p:cNvSpPr/>
          <p:nvPr/>
        </p:nvSpPr>
        <p:spPr>
          <a:xfrm>
            <a:off x="3907316" y="4922580"/>
            <a:ext cx="8082943" cy="846324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29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2273-538A-09D5-0686-1F85BC2C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: The Cloud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Engineering Platform</a:t>
            </a:r>
          </a:p>
        </p:txBody>
      </p:sp>
      <p:grpSp>
        <p:nvGrpSpPr>
          <p:cNvPr id="2719" name="Group 2718">
            <a:extLst>
              <a:ext uri="{FF2B5EF4-FFF2-40B4-BE49-F238E27FC236}">
                <a16:creationId xmlns:a16="http://schemas.microsoft.com/office/drawing/2014/main" id="{95E4BEE5-1202-5DEE-AAAB-9BF699597965}"/>
              </a:ext>
            </a:extLst>
          </p:cNvPr>
          <p:cNvGrpSpPr/>
          <p:nvPr/>
        </p:nvGrpSpPr>
        <p:grpSpPr>
          <a:xfrm>
            <a:off x="472951" y="1828802"/>
            <a:ext cx="11246099" cy="4625410"/>
            <a:chOff x="838200" y="2359688"/>
            <a:chExt cx="8071206" cy="3319608"/>
          </a:xfrm>
        </p:grpSpPr>
        <p:sp>
          <p:nvSpPr>
            <p:cNvPr id="2582" name="Google Shape;878;p79">
              <a:extLst>
                <a:ext uri="{FF2B5EF4-FFF2-40B4-BE49-F238E27FC236}">
                  <a16:creationId xmlns:a16="http://schemas.microsoft.com/office/drawing/2014/main" id="{D627AEF6-872C-990A-E40E-B894F4256702}"/>
                </a:ext>
              </a:extLst>
            </p:cNvPr>
            <p:cNvSpPr/>
            <p:nvPr/>
          </p:nvSpPr>
          <p:spPr>
            <a:xfrm>
              <a:off x="838206" y="5222396"/>
              <a:ext cx="8071200" cy="456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Service (SaaS or Self-hosted)</a:t>
              </a:r>
              <a:endParaRPr sz="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3" name="Google Shape;879;p79">
              <a:extLst>
                <a:ext uri="{FF2B5EF4-FFF2-40B4-BE49-F238E27FC236}">
                  <a16:creationId xmlns:a16="http://schemas.microsoft.com/office/drawing/2014/main" id="{24009438-5F76-C668-84E1-3B9E0F5A91C1}"/>
                </a:ext>
              </a:extLst>
            </p:cNvPr>
            <p:cNvSpPr/>
            <p:nvPr/>
          </p:nvSpPr>
          <p:spPr>
            <a:xfrm>
              <a:off x="4194855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RBAC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4" name="Google Shape;880;p79">
              <a:extLst>
                <a:ext uri="{FF2B5EF4-FFF2-40B4-BE49-F238E27FC236}">
                  <a16:creationId xmlns:a16="http://schemas.microsoft.com/office/drawing/2014/main" id="{DEA3335E-EB2E-5E8D-2F2E-43D83259F008}"/>
                </a:ext>
              </a:extLst>
            </p:cNvPr>
            <p:cNvSpPr/>
            <p:nvPr/>
          </p:nvSpPr>
          <p:spPr>
            <a:xfrm>
              <a:off x="838206" y="4616274"/>
              <a:ext cx="8071200" cy="562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Infrastructure Delivery Pipeline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5" name="Google Shape;882;p79">
              <a:extLst>
                <a:ext uri="{FF2B5EF4-FFF2-40B4-BE49-F238E27FC236}">
                  <a16:creationId xmlns:a16="http://schemas.microsoft.com/office/drawing/2014/main" id="{2B9525FF-2820-DECF-DC7A-D89267A8BC68}"/>
                </a:ext>
              </a:extLst>
            </p:cNvPr>
            <p:cNvGrpSpPr/>
            <p:nvPr/>
          </p:nvGrpSpPr>
          <p:grpSpPr>
            <a:xfrm>
              <a:off x="838200" y="2359688"/>
              <a:ext cx="8064102" cy="457089"/>
              <a:chOff x="155231" y="1213482"/>
              <a:chExt cx="8833500" cy="500700"/>
            </a:xfrm>
          </p:grpSpPr>
          <p:sp>
            <p:nvSpPr>
              <p:cNvPr id="2586" name="Google Shape;883;p79">
                <a:extLst>
                  <a:ext uri="{FF2B5EF4-FFF2-40B4-BE49-F238E27FC236}">
                    <a16:creationId xmlns:a16="http://schemas.microsoft.com/office/drawing/2014/main" id="{7BE29121-1893-5D6B-38FD-49375615C88C}"/>
                  </a:ext>
                </a:extLst>
              </p:cNvPr>
              <p:cNvSpPr/>
              <p:nvPr/>
            </p:nvSpPr>
            <p:spPr>
              <a:xfrm>
                <a:off x="155231" y="1213482"/>
                <a:ext cx="8833500" cy="500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Orchestration Workflows and Control Planes</a:t>
                </a:r>
                <a:endParaRPr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884;p79">
                <a:extLst>
                  <a:ext uri="{FF2B5EF4-FFF2-40B4-BE49-F238E27FC236}">
                    <a16:creationId xmlns:a16="http://schemas.microsoft.com/office/drawing/2014/main" id="{7647515E-74E0-5136-D80F-91D2A202DAFD}"/>
                  </a:ext>
                </a:extLst>
              </p:cNvPr>
              <p:cNvSpPr/>
              <p:nvPr/>
            </p:nvSpPr>
            <p:spPr>
              <a:xfrm>
                <a:off x="3152775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Automation API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885;p79">
                <a:extLst>
                  <a:ext uri="{FF2B5EF4-FFF2-40B4-BE49-F238E27FC236}">
                    <a16:creationId xmlns:a16="http://schemas.microsoft.com/office/drawing/2014/main" id="{FDB5EC3F-A326-F5C8-DC90-AD9CFED3D0A3}"/>
                  </a:ext>
                </a:extLst>
              </p:cNvPr>
              <p:cNvSpPr/>
              <p:nvPr/>
            </p:nvSpPr>
            <p:spPr>
              <a:xfrm>
                <a:off x="4629150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CLI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9" name="Google Shape;886;p79">
              <a:extLst>
                <a:ext uri="{FF2B5EF4-FFF2-40B4-BE49-F238E27FC236}">
                  <a16:creationId xmlns:a16="http://schemas.microsoft.com/office/drawing/2014/main" id="{BF896638-89C8-2CBF-3561-5804DD320141}"/>
                </a:ext>
              </a:extLst>
            </p:cNvPr>
            <p:cNvGrpSpPr/>
            <p:nvPr/>
          </p:nvGrpSpPr>
          <p:grpSpPr>
            <a:xfrm>
              <a:off x="6860807" y="2969844"/>
              <a:ext cx="2036497" cy="1567358"/>
              <a:chOff x="6389316" y="1815982"/>
              <a:chExt cx="2230800" cy="1716900"/>
            </a:xfrm>
          </p:grpSpPr>
          <p:sp>
            <p:nvSpPr>
              <p:cNvPr id="2590" name="Google Shape;887;p79">
                <a:extLst>
                  <a:ext uri="{FF2B5EF4-FFF2-40B4-BE49-F238E27FC236}">
                    <a16:creationId xmlns:a16="http://schemas.microsoft.com/office/drawing/2014/main" id="{65DCA85D-ECE7-26B9-4FB6-13F2834351A3}"/>
                  </a:ext>
                </a:extLst>
              </p:cNvPr>
              <p:cNvSpPr/>
              <p:nvPr/>
            </p:nvSpPr>
            <p:spPr>
              <a:xfrm>
                <a:off x="6389316" y="1815982"/>
                <a:ext cx="2230800" cy="17169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Consume in Any Language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91" name="Google Shape;888;p79">
                <a:extLst>
                  <a:ext uri="{FF2B5EF4-FFF2-40B4-BE49-F238E27FC236}">
                    <a16:creationId xmlns:a16="http://schemas.microsoft.com/office/drawing/2014/main" id="{6DE8DB81-7169-6120-C145-3DF6C815B25E}"/>
                  </a:ext>
                </a:extLst>
              </p:cNvPr>
              <p:cNvGrpSpPr/>
              <p:nvPr/>
            </p:nvGrpSpPr>
            <p:grpSpPr>
              <a:xfrm>
                <a:off x="6490816" y="2052584"/>
                <a:ext cx="2027767" cy="503959"/>
                <a:chOff x="8644218" y="2736828"/>
                <a:chExt cx="2703690" cy="513301"/>
              </a:xfrm>
            </p:grpSpPr>
            <p:sp>
              <p:nvSpPr>
                <p:cNvPr id="2598" name="Google Shape;889;p79">
                  <a:extLst>
                    <a:ext uri="{FF2B5EF4-FFF2-40B4-BE49-F238E27FC236}">
                      <a16:creationId xmlns:a16="http://schemas.microsoft.com/office/drawing/2014/main" id="{7AD6F552-DF57-8391-7510-911149039FE1}"/>
                    </a:ext>
                  </a:extLst>
                </p:cNvPr>
                <p:cNvSpPr/>
                <p:nvPr/>
              </p:nvSpPr>
              <p:spPr>
                <a:xfrm>
                  <a:off x="8644218" y="2736828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CrossWalk</a:t>
                  </a:r>
                  <a:endParaRPr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599" name="Google Shape;890;p79">
                  <a:extLst>
                    <a:ext uri="{FF2B5EF4-FFF2-40B4-BE49-F238E27FC236}">
                      <a16:creationId xmlns:a16="http://schemas.microsoft.com/office/drawing/2014/main" id="{B4C811FD-26D6-C71E-648C-6EEC9E862CDF}"/>
                    </a:ext>
                  </a:extLst>
                </p:cNvPr>
                <p:cNvSpPr/>
                <p:nvPr/>
              </p:nvSpPr>
              <p:spPr>
                <a:xfrm>
                  <a:off x="10049508" y="2736829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Multi-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language Packages</a:t>
                  </a:r>
                  <a:endParaRPr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592" name="Google Shape;891;p79">
                <a:extLst>
                  <a:ext uri="{FF2B5EF4-FFF2-40B4-BE49-F238E27FC236}">
                    <a16:creationId xmlns:a16="http://schemas.microsoft.com/office/drawing/2014/main" id="{E42B9DB4-31BE-A883-68AA-B2D4CACAC7A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045704" y="2666472"/>
                <a:ext cx="303432" cy="303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3" name="Google Shape;892;p79">
                <a:extLst>
                  <a:ext uri="{FF2B5EF4-FFF2-40B4-BE49-F238E27FC236}">
                    <a16:creationId xmlns:a16="http://schemas.microsoft.com/office/drawing/2014/main" id="{EC614EA0-A2CD-DDFA-7BC5-96A85EE8DAD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03035" y="2661450"/>
                <a:ext cx="417967" cy="313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4" name="Google Shape;893;p79" descr="A red and white 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15A6F799-8382-97C7-BE4F-036A6B2E15A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89898" y="2734647"/>
                <a:ext cx="429639" cy="1670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5" name="Google Shape;894;p79" descr="Icon&#10;&#10;Description automatically generated">
                <a:extLst>
                  <a:ext uri="{FF2B5EF4-FFF2-40B4-BE49-F238E27FC236}">
                    <a16:creationId xmlns:a16="http://schemas.microsoft.com/office/drawing/2014/main" id="{D1165D16-9DAC-5D08-D455-564E9C29D62A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646323" y="3097286"/>
                <a:ext cx="331389" cy="323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6" name="Google Shape;895;p79" descr="Logo, icon&#10;&#10;Description automatically generated">
                <a:extLst>
                  <a:ext uri="{FF2B5EF4-FFF2-40B4-BE49-F238E27FC236}">
                    <a16:creationId xmlns:a16="http://schemas.microsoft.com/office/drawing/2014/main" id="{8515FE7D-C3DF-7B0E-6B90-AA4A7818412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188647" y="3177899"/>
                <a:ext cx="630936" cy="1621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7" name="Google Shape;896;p79">
                <a:extLst>
                  <a:ext uri="{FF2B5EF4-FFF2-40B4-BE49-F238E27FC236}">
                    <a16:creationId xmlns:a16="http://schemas.microsoft.com/office/drawing/2014/main" id="{72ECEE56-21A3-7C5E-BBAA-BB302880ECB0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6989" y="3056674"/>
                <a:ext cx="404649" cy="404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00" name="Google Shape;897;p79">
              <a:extLst>
                <a:ext uri="{FF2B5EF4-FFF2-40B4-BE49-F238E27FC236}">
                  <a16:creationId xmlns:a16="http://schemas.microsoft.com/office/drawing/2014/main" id="{D7F9B552-BC73-DA56-29AD-D64A94463CD4}"/>
                </a:ext>
              </a:extLst>
            </p:cNvPr>
            <p:cNvSpPr/>
            <p:nvPr/>
          </p:nvSpPr>
          <p:spPr>
            <a:xfrm>
              <a:off x="3329501" y="2969917"/>
              <a:ext cx="3081900" cy="437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" sz="6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Universal Infrastructure as Code Engine</a:t>
              </a:r>
              <a:endParaRPr sz="6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1" name="Google Shape;898;p79">
              <a:extLst>
                <a:ext uri="{FF2B5EF4-FFF2-40B4-BE49-F238E27FC236}">
                  <a16:creationId xmlns:a16="http://schemas.microsoft.com/office/drawing/2014/main" id="{603AB108-65B5-5F01-3AE6-680C83BB36FB}"/>
                </a:ext>
              </a:extLst>
            </p:cNvPr>
            <p:cNvSpPr/>
            <p:nvPr/>
          </p:nvSpPr>
          <p:spPr>
            <a:xfrm>
              <a:off x="3329501" y="3486672"/>
              <a:ext cx="3081900" cy="207300"/>
            </a:xfrm>
            <a:prstGeom prst="rect">
              <a:avLst/>
            </a:prstGeom>
            <a:solidFill>
              <a:srgbClr val="F3EBF4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-GB" sz="600" b="1" kern="0" dirty="0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CrossCode</a:t>
              </a:r>
              <a:endParaRPr lang="en-GB" sz="600" b="1" kern="0" dirty="0">
                <a:solidFill>
                  <a:srgbClr val="8A339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2" name="Google Shape;899;p79">
              <a:extLst>
                <a:ext uri="{FF2B5EF4-FFF2-40B4-BE49-F238E27FC236}">
                  <a16:creationId xmlns:a16="http://schemas.microsoft.com/office/drawing/2014/main" id="{281E5136-2449-0196-A9AF-551F22737E1B}"/>
                </a:ext>
              </a:extLst>
            </p:cNvPr>
            <p:cNvSpPr/>
            <p:nvPr/>
          </p:nvSpPr>
          <p:spPr>
            <a:xfrm>
              <a:off x="3329502" y="3839420"/>
              <a:ext cx="3081900" cy="698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Deploy to Any Cloud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900;p79">
              <a:extLst>
                <a:ext uri="{FF2B5EF4-FFF2-40B4-BE49-F238E27FC236}">
                  <a16:creationId xmlns:a16="http://schemas.microsoft.com/office/drawing/2014/main" id="{8E9543C7-B236-4B08-1DE8-6C8DE8F25415}"/>
                </a:ext>
              </a:extLst>
            </p:cNvPr>
            <p:cNvSpPr/>
            <p:nvPr/>
          </p:nvSpPr>
          <p:spPr>
            <a:xfrm>
              <a:off x="3385655" y="4011404"/>
              <a:ext cx="1484700" cy="4893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Provider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901;p79">
              <a:extLst>
                <a:ext uri="{FF2B5EF4-FFF2-40B4-BE49-F238E27FC236}">
                  <a16:creationId xmlns:a16="http://schemas.microsoft.com/office/drawing/2014/main" id="{F3CE181C-71D9-7A0E-E27E-19F70284BABA}"/>
                </a:ext>
              </a:extLst>
            </p:cNvPr>
            <p:cNvSpPr/>
            <p:nvPr/>
          </p:nvSpPr>
          <p:spPr>
            <a:xfrm>
              <a:off x="3577047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SDK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5" name="Google Shape;902;p79">
              <a:extLst>
                <a:ext uri="{FF2B5EF4-FFF2-40B4-BE49-F238E27FC236}">
                  <a16:creationId xmlns:a16="http://schemas.microsoft.com/office/drawing/2014/main" id="{62B247A7-AA63-4C56-7CC5-18BCB6F9C5A1}"/>
                </a:ext>
              </a:extLst>
            </p:cNvPr>
            <p:cNvSpPr/>
            <p:nvPr/>
          </p:nvSpPr>
          <p:spPr>
            <a:xfrm>
              <a:off x="4920371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CrossGuard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06" name="Google Shape;903;p79">
              <a:extLst>
                <a:ext uri="{FF2B5EF4-FFF2-40B4-BE49-F238E27FC236}">
                  <a16:creationId xmlns:a16="http://schemas.microsoft.com/office/drawing/2014/main" id="{DD60B14A-5B2B-CBAD-F11B-951522A9803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29027" y="4186022"/>
              <a:ext cx="175269" cy="104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7" name="Google Shape;904;p79">
              <a:extLst>
                <a:ext uri="{FF2B5EF4-FFF2-40B4-BE49-F238E27FC236}">
                  <a16:creationId xmlns:a16="http://schemas.microsoft.com/office/drawing/2014/main" id="{95A711B3-ADAD-B393-B224-E727F4A62CB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985244" y="4373794"/>
              <a:ext cx="294264" cy="63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8" name="Google Shape;905;p79">
              <a:extLst>
                <a:ext uri="{FF2B5EF4-FFF2-40B4-BE49-F238E27FC236}">
                  <a16:creationId xmlns:a16="http://schemas.microsoft.com/office/drawing/2014/main" id="{F86AEC55-B826-EA33-5B45-3D4D27AF13A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 amt="70000"/>
            </a:blip>
            <a:srcRect l="3305" r="5378"/>
            <a:stretch/>
          </p:blipFill>
          <p:spPr>
            <a:xfrm>
              <a:off x="3886254" y="4187800"/>
              <a:ext cx="252330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9" name="Google Shape;906;p79">
              <a:extLst>
                <a:ext uri="{FF2B5EF4-FFF2-40B4-BE49-F238E27FC236}">
                  <a16:creationId xmlns:a16="http://schemas.microsoft.com/office/drawing/2014/main" id="{4D50009C-EAA4-CB4B-F6B0-708CC6820DA3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 amt="70000"/>
            </a:blip>
            <a:srcRect/>
            <a:stretch/>
          </p:blipFill>
          <p:spPr>
            <a:xfrm>
              <a:off x="4302822" y="4367269"/>
              <a:ext cx="294266" cy="76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0" name="Google Shape;907;p79">
              <a:extLst>
                <a:ext uri="{FF2B5EF4-FFF2-40B4-BE49-F238E27FC236}">
                  <a16:creationId xmlns:a16="http://schemas.microsoft.com/office/drawing/2014/main" id="{1280C445-6C86-EE9C-CC31-54496682AAF6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 amt="70000"/>
            </a:blip>
            <a:srcRect/>
            <a:stretch/>
          </p:blipFill>
          <p:spPr>
            <a:xfrm>
              <a:off x="4410067" y="4204867"/>
              <a:ext cx="172775" cy="6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1" name="Google Shape;908;p79">
              <a:extLst>
                <a:ext uri="{FF2B5EF4-FFF2-40B4-BE49-F238E27FC236}">
                  <a16:creationId xmlns:a16="http://schemas.microsoft.com/office/drawing/2014/main" id="{22372D56-36E1-6F80-46F7-B7628D73E362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 amt="70000"/>
            </a:blip>
            <a:srcRect/>
            <a:stretch/>
          </p:blipFill>
          <p:spPr>
            <a:xfrm>
              <a:off x="4628927" y="4197098"/>
              <a:ext cx="208823" cy="82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2" name="Google Shape;909;p79">
              <a:extLst>
                <a:ext uri="{FF2B5EF4-FFF2-40B4-BE49-F238E27FC236}">
                  <a16:creationId xmlns:a16="http://schemas.microsoft.com/office/drawing/2014/main" id="{A628C8FE-1FD9-0E0B-58FA-F4A61E2D24B9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 amt="70000"/>
            </a:blip>
            <a:srcRect/>
            <a:stretch/>
          </p:blipFill>
          <p:spPr>
            <a:xfrm>
              <a:off x="4184667" y="4187800"/>
              <a:ext cx="179315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3" name="Google Shape;910;p79">
              <a:extLst>
                <a:ext uri="{FF2B5EF4-FFF2-40B4-BE49-F238E27FC236}">
                  <a16:creationId xmlns:a16="http://schemas.microsoft.com/office/drawing/2014/main" id="{420D8894-02F4-F7EB-CFCC-20D1DB46755C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 amt="70000"/>
            </a:blip>
            <a:srcRect/>
            <a:stretch/>
          </p:blipFill>
          <p:spPr>
            <a:xfrm>
              <a:off x="4620400" y="4374204"/>
              <a:ext cx="222400" cy="62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4" name="Google Shape;911;p79">
              <a:extLst>
                <a:ext uri="{FF2B5EF4-FFF2-40B4-BE49-F238E27FC236}">
                  <a16:creationId xmlns:a16="http://schemas.microsoft.com/office/drawing/2014/main" id="{AA8E16BF-2C57-4DDC-1C12-91A490F0842A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440302" y="4324285"/>
              <a:ext cx="152719" cy="152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5" name="Google Shape;912;p79">
              <a:extLst>
                <a:ext uri="{FF2B5EF4-FFF2-40B4-BE49-F238E27FC236}">
                  <a16:creationId xmlns:a16="http://schemas.microsoft.com/office/drawing/2014/main" id="{34C39187-E256-1A0C-7E9C-03C15B6988B1}"/>
                </a:ext>
              </a:extLst>
            </p:cNvPr>
            <p:cNvSpPr/>
            <p:nvPr/>
          </p:nvSpPr>
          <p:spPr>
            <a:xfrm>
              <a:off x="3598701" y="4161913"/>
              <a:ext cx="12699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6" name="Google Shape;913;p79">
              <a:extLst>
                <a:ext uri="{FF2B5EF4-FFF2-40B4-BE49-F238E27FC236}">
                  <a16:creationId xmlns:a16="http://schemas.microsoft.com/office/drawing/2014/main" id="{5974FFF7-FE60-B949-44A4-7DECFBD44C0D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 l="10622" t="38853" r="10282" b="38256"/>
            <a:stretch/>
          </p:blipFill>
          <p:spPr>
            <a:xfrm>
              <a:off x="3667665" y="4377189"/>
              <a:ext cx="294263" cy="56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7" name="Google Shape;914;p79">
              <a:extLst>
                <a:ext uri="{FF2B5EF4-FFF2-40B4-BE49-F238E27FC236}">
                  <a16:creationId xmlns:a16="http://schemas.microsoft.com/office/drawing/2014/main" id="{79480DC2-9010-A753-7853-3F4462F6DAAA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 amt="70000"/>
            </a:blip>
            <a:srcRect/>
            <a:stretch/>
          </p:blipFill>
          <p:spPr>
            <a:xfrm>
              <a:off x="3683389" y="4199783"/>
              <a:ext cx="156779" cy="77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8" name="Google Shape;915;p79">
              <a:extLst>
                <a:ext uri="{FF2B5EF4-FFF2-40B4-BE49-F238E27FC236}">
                  <a16:creationId xmlns:a16="http://schemas.microsoft.com/office/drawing/2014/main" id="{E1A183B3-AD56-41DE-589E-6AA06F89C4F6}"/>
                </a:ext>
              </a:extLst>
            </p:cNvPr>
            <p:cNvSpPr/>
            <p:nvPr/>
          </p:nvSpPr>
          <p:spPr>
            <a:xfrm>
              <a:off x="4915022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Foundation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9" name="Google Shape;916;p79">
              <a:extLst>
                <a:ext uri="{FF2B5EF4-FFF2-40B4-BE49-F238E27FC236}">
                  <a16:creationId xmlns:a16="http://schemas.microsoft.com/office/drawing/2014/main" id="{3B479C03-A660-845B-B7D4-F1AAB1FD3D78}"/>
                </a:ext>
              </a:extLst>
            </p:cNvPr>
            <p:cNvSpPr/>
            <p:nvPr/>
          </p:nvSpPr>
          <p:spPr>
            <a:xfrm>
              <a:off x="540878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0" name="Google Shape;917;p79">
              <a:extLst>
                <a:ext uri="{FF2B5EF4-FFF2-40B4-BE49-F238E27FC236}">
                  <a16:creationId xmlns:a16="http://schemas.microsoft.com/office/drawing/2014/main" id="{892BD667-0F44-AA71-31CC-C2BBA6554119}"/>
                </a:ext>
              </a:extLst>
            </p:cNvPr>
            <p:cNvSpPr/>
            <p:nvPr/>
          </p:nvSpPr>
          <p:spPr>
            <a:xfrm>
              <a:off x="590254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Network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1" name="Google Shape;918;p79">
              <a:extLst>
                <a:ext uri="{FF2B5EF4-FFF2-40B4-BE49-F238E27FC236}">
                  <a16:creationId xmlns:a16="http://schemas.microsoft.com/office/drawing/2014/main" id="{A75E15A4-328B-77A3-1D50-F4D8D9F80058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428940" y="4161348"/>
              <a:ext cx="194089" cy="34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2" name="Google Shape;919;p79">
              <a:extLst>
                <a:ext uri="{FF2B5EF4-FFF2-40B4-BE49-F238E27FC236}">
                  <a16:creationId xmlns:a16="http://schemas.microsoft.com/office/drawing/2014/main" id="{3B3F5486-3A5D-8FA1-1841-22DCC1F7D026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60443" y="4372889"/>
              <a:ext cx="164314" cy="86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3" name="Google Shape;920;p79">
              <a:extLst>
                <a:ext uri="{FF2B5EF4-FFF2-40B4-BE49-F238E27FC236}">
                  <a16:creationId xmlns:a16="http://schemas.microsoft.com/office/drawing/2014/main" id="{2E59948C-F282-0B16-0DDE-3E220BBB0B54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45555" y="4275472"/>
              <a:ext cx="194089" cy="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4" name="Google Shape;921;p79">
              <a:extLst>
                <a:ext uri="{FF2B5EF4-FFF2-40B4-BE49-F238E27FC236}">
                  <a16:creationId xmlns:a16="http://schemas.microsoft.com/office/drawing/2014/main" id="{504FBA91-4ECE-2E1B-C6BB-2B931D147CB7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 t="21400" b="28066"/>
            <a:stretch/>
          </p:blipFill>
          <p:spPr>
            <a:xfrm>
              <a:off x="5663044" y="4138303"/>
              <a:ext cx="159108" cy="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5" name="Google Shape;922;p79">
              <a:extLst>
                <a:ext uri="{FF2B5EF4-FFF2-40B4-BE49-F238E27FC236}">
                  <a16:creationId xmlns:a16="http://schemas.microsoft.com/office/drawing/2014/main" id="{3AB207E0-6111-689C-7BEA-321499EBA1D7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5428940" y="4247981"/>
              <a:ext cx="194088" cy="91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6" name="Google Shape;923;p79">
              <a:extLst>
                <a:ext uri="{FF2B5EF4-FFF2-40B4-BE49-F238E27FC236}">
                  <a16:creationId xmlns:a16="http://schemas.microsoft.com/office/drawing/2014/main" id="{CCA4EE2E-9F84-CA31-65A7-D9C5CB574ADD}"/>
                </a:ext>
              </a:extLst>
            </p:cNvPr>
            <p:cNvSpPr txBox="1"/>
            <p:nvPr/>
          </p:nvSpPr>
          <p:spPr>
            <a:xfrm>
              <a:off x="5902538" y="4248738"/>
              <a:ext cx="445800" cy="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Montserrat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Others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7" name="Google Shape;924;p79">
              <a:extLst>
                <a:ext uri="{FF2B5EF4-FFF2-40B4-BE49-F238E27FC236}">
                  <a16:creationId xmlns:a16="http://schemas.microsoft.com/office/drawing/2014/main" id="{F90A9174-0510-C968-7753-A1D6E3AB818A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989456" y="4198958"/>
              <a:ext cx="141413" cy="46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8" name="Google Shape;925;p79">
              <a:extLst>
                <a:ext uri="{FF2B5EF4-FFF2-40B4-BE49-F238E27FC236}">
                  <a16:creationId xmlns:a16="http://schemas.microsoft.com/office/drawing/2014/main" id="{B009977F-8F6C-0130-368D-98948B5FCBBD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6115756" y="4127204"/>
              <a:ext cx="65067" cy="5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9" name="Google Shape;926;p79">
              <a:extLst>
                <a:ext uri="{FF2B5EF4-FFF2-40B4-BE49-F238E27FC236}">
                  <a16:creationId xmlns:a16="http://schemas.microsoft.com/office/drawing/2014/main" id="{41A21591-83D2-9D6C-699C-9562F684C016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5919073" y="4135526"/>
              <a:ext cx="144352" cy="43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0" name="Google Shape;927;p79">
              <a:extLst>
                <a:ext uri="{FF2B5EF4-FFF2-40B4-BE49-F238E27FC236}">
                  <a16:creationId xmlns:a16="http://schemas.microsoft.com/office/drawing/2014/main" id="{9E03BE73-89C6-D52B-F787-2F6A5DD291DD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6155399" y="4201710"/>
              <a:ext cx="127032" cy="41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1" name="Google Shape;928;p79">
              <a:extLst>
                <a:ext uri="{FF2B5EF4-FFF2-40B4-BE49-F238E27FC236}">
                  <a16:creationId xmlns:a16="http://schemas.microsoft.com/office/drawing/2014/main" id="{89BF02AD-A870-F7AF-9701-C905302968F1}"/>
                </a:ext>
              </a:extLst>
            </p:cNvPr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6233154" y="4141429"/>
              <a:ext cx="81690" cy="313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2" name="Google Shape;929;p79">
              <a:extLst>
                <a:ext uri="{FF2B5EF4-FFF2-40B4-BE49-F238E27FC236}">
                  <a16:creationId xmlns:a16="http://schemas.microsoft.com/office/drawing/2014/main" id="{9BBA1356-F2A5-FB2F-66CB-826B407C1237}"/>
                </a:ext>
              </a:extLst>
            </p:cNvPr>
            <p:cNvGrpSpPr/>
            <p:nvPr/>
          </p:nvGrpSpPr>
          <p:grpSpPr>
            <a:xfrm>
              <a:off x="5924171" y="4342921"/>
              <a:ext cx="407125" cy="116147"/>
              <a:chOff x="7767150" y="4188632"/>
              <a:chExt cx="466673" cy="133134"/>
            </a:xfrm>
          </p:grpSpPr>
          <p:pic>
            <p:nvPicPr>
              <p:cNvPr id="2633" name="Google Shape;930;p79">
                <a:extLst>
                  <a:ext uri="{FF2B5EF4-FFF2-40B4-BE49-F238E27FC236}">
                    <a16:creationId xmlns:a16="http://schemas.microsoft.com/office/drawing/2014/main" id="{0736FFB2-F5D9-C1A6-E863-5D0AB342CCCB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8092885" y="4188632"/>
                <a:ext cx="140938" cy="622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4" name="Google Shape;931;p79">
                <a:extLst>
                  <a:ext uri="{FF2B5EF4-FFF2-40B4-BE49-F238E27FC236}">
                    <a16:creationId xmlns:a16="http://schemas.microsoft.com/office/drawing/2014/main" id="{60FBE0D7-AAA4-699B-DEAC-82FE2EFC2095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7775765" y="4269912"/>
                <a:ext cx="128239" cy="51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5" name="Google Shape;932;p79">
                <a:extLst>
                  <a:ext uri="{FF2B5EF4-FFF2-40B4-BE49-F238E27FC236}">
                    <a16:creationId xmlns:a16="http://schemas.microsoft.com/office/drawing/2014/main" id="{36F083DB-672E-4B9B-89FA-D92FB3788F44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 l="9315" t="33236" r="10793" b="30170"/>
              <a:stretch/>
            </p:blipFill>
            <p:spPr>
              <a:xfrm>
                <a:off x="7767150" y="4199930"/>
                <a:ext cx="145498" cy="41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6" name="Google Shape;933;p79">
                <a:extLst>
                  <a:ext uri="{FF2B5EF4-FFF2-40B4-BE49-F238E27FC236}">
                    <a16:creationId xmlns:a16="http://schemas.microsoft.com/office/drawing/2014/main" id="{0883B5C1-7203-9E06-370A-70A8AF6A365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7935123" y="4202223"/>
                <a:ext cx="127470" cy="336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7" name="Google Shape;934;p79">
                <a:extLst>
                  <a:ext uri="{FF2B5EF4-FFF2-40B4-BE49-F238E27FC236}">
                    <a16:creationId xmlns:a16="http://schemas.microsoft.com/office/drawing/2014/main" id="{DCAE14F7-9DC2-D18E-4927-BEC96AC55913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</a:blip>
              <a:srcRect/>
              <a:stretch/>
            </p:blipFill>
            <p:spPr>
              <a:xfrm>
                <a:off x="7931463" y="4269912"/>
                <a:ext cx="110687" cy="402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8" name="Google Shape;935;p79">
                <a:extLst>
                  <a:ext uri="{FF2B5EF4-FFF2-40B4-BE49-F238E27FC236}">
                    <a16:creationId xmlns:a16="http://schemas.microsoft.com/office/drawing/2014/main" id="{E76EA119-9324-BC1F-ADEB-E74F72BA0B8D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 l="8998" t="31308" r="9858" b="34685"/>
              <a:stretch/>
            </p:blipFill>
            <p:spPr>
              <a:xfrm>
                <a:off x="8101533" y="4274078"/>
                <a:ext cx="127469" cy="35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9" name="Google Shape;936;p79">
              <a:extLst>
                <a:ext uri="{FF2B5EF4-FFF2-40B4-BE49-F238E27FC236}">
                  <a16:creationId xmlns:a16="http://schemas.microsoft.com/office/drawing/2014/main" id="{5735F3F1-6C83-D76C-F32F-D205DF96D048}"/>
                </a:ext>
              </a:extLst>
            </p:cNvPr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37781" y="4155539"/>
              <a:ext cx="185303" cy="45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0" name="Google Shape;937;p79">
              <a:extLst>
                <a:ext uri="{FF2B5EF4-FFF2-40B4-BE49-F238E27FC236}">
                  <a16:creationId xmlns:a16="http://schemas.microsoft.com/office/drawing/2014/main" id="{A2C3E17D-0586-1AD8-9D37-E02D21A60C40}"/>
                </a:ext>
              </a:extLst>
            </p:cNvPr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4939903" y="4268575"/>
              <a:ext cx="194090" cy="49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1" name="Google Shape;938;p79">
              <a:extLst>
                <a:ext uri="{FF2B5EF4-FFF2-40B4-BE49-F238E27FC236}">
                  <a16:creationId xmlns:a16="http://schemas.microsoft.com/office/drawing/2014/main" id="{72AA95FB-EBDA-CEC3-C8B1-22B4B616EE7A}"/>
                </a:ext>
              </a:extLst>
            </p:cNvPr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4939903" y="4385310"/>
              <a:ext cx="194090" cy="6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2" name="Google Shape;939;p79">
              <a:extLst>
                <a:ext uri="{FF2B5EF4-FFF2-40B4-BE49-F238E27FC236}">
                  <a16:creationId xmlns:a16="http://schemas.microsoft.com/office/drawing/2014/main" id="{71A32D75-1342-2E71-2CDF-2F148D1C99A6}"/>
                </a:ext>
              </a:extLst>
            </p:cNvPr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5148581" y="4371962"/>
              <a:ext cx="194089" cy="88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3" name="Google Shape;940;p79">
              <a:extLst>
                <a:ext uri="{FF2B5EF4-FFF2-40B4-BE49-F238E27FC236}">
                  <a16:creationId xmlns:a16="http://schemas.microsoft.com/office/drawing/2014/main" id="{4E466650-C062-B71A-1DEC-C9BF92E57814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5148581" y="4164182"/>
              <a:ext cx="194088" cy="28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941;p79" descr="Icon&#10;&#10;Description automatically generated">
              <a:extLst>
                <a:ext uri="{FF2B5EF4-FFF2-40B4-BE49-F238E27FC236}">
                  <a16:creationId xmlns:a16="http://schemas.microsoft.com/office/drawing/2014/main" id="{577D7496-106C-3E3B-B8F6-9E9B347F50B8}"/>
                </a:ext>
              </a:extLst>
            </p:cNvPr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5178809" y="4270972"/>
              <a:ext cx="133636" cy="45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942;p79">
              <a:extLst>
                <a:ext uri="{FF2B5EF4-FFF2-40B4-BE49-F238E27FC236}">
                  <a16:creationId xmlns:a16="http://schemas.microsoft.com/office/drawing/2014/main" id="{5E22CBC5-0D50-2B27-404A-315318DA5B6C}"/>
                </a:ext>
              </a:extLst>
            </p:cNvPr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5428940" y="4380214"/>
              <a:ext cx="194088" cy="71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6" name="Google Shape;943;p79">
              <a:extLst>
                <a:ext uri="{FF2B5EF4-FFF2-40B4-BE49-F238E27FC236}">
                  <a16:creationId xmlns:a16="http://schemas.microsoft.com/office/drawing/2014/main" id="{3520AF7E-C49B-D300-A509-5B357F93F3DE}"/>
                </a:ext>
              </a:extLst>
            </p:cNvPr>
            <p:cNvSpPr/>
            <p:nvPr/>
          </p:nvSpPr>
          <p:spPr>
            <a:xfrm>
              <a:off x="838206" y="2945525"/>
              <a:ext cx="2036700" cy="1591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 in Any Language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944;p79">
              <a:extLst>
                <a:ext uri="{FF2B5EF4-FFF2-40B4-BE49-F238E27FC236}">
                  <a16:creationId xmlns:a16="http://schemas.microsoft.com/office/drawing/2014/main" id="{9DB79046-CE9E-FFE1-518E-940C66CA2EA7}"/>
                </a:ext>
              </a:extLst>
            </p:cNvPr>
            <p:cNvSpPr/>
            <p:nvPr/>
          </p:nvSpPr>
          <p:spPr>
            <a:xfrm>
              <a:off x="882501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CDK constructs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8" name="Google Shape;945;p79" descr="Icon&#10;&#10;Description automatically generated">
              <a:extLst>
                <a:ext uri="{FF2B5EF4-FFF2-40B4-BE49-F238E27FC236}">
                  <a16:creationId xmlns:a16="http://schemas.microsoft.com/office/drawing/2014/main" id="{0A273D36-52FF-4F72-1F63-450A08D4425C}"/>
                </a:ext>
              </a:extLst>
            </p:cNvPr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945368" y="3166642"/>
              <a:ext cx="401489" cy="200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9" name="Google Shape;946;p79">
              <a:extLst>
                <a:ext uri="{FF2B5EF4-FFF2-40B4-BE49-F238E27FC236}">
                  <a16:creationId xmlns:a16="http://schemas.microsoft.com/office/drawing/2014/main" id="{1651EF82-0B28-DBD4-CB19-A3BDBD0A9582}"/>
                </a:ext>
              </a:extLst>
            </p:cNvPr>
            <p:cNvGrpSpPr/>
            <p:nvPr/>
          </p:nvGrpSpPr>
          <p:grpSpPr>
            <a:xfrm>
              <a:off x="1154202" y="3336334"/>
              <a:ext cx="242200" cy="109758"/>
              <a:chOff x="1099002" y="2972494"/>
              <a:chExt cx="259259" cy="117489"/>
            </a:xfrm>
          </p:grpSpPr>
          <p:pic>
            <p:nvPicPr>
              <p:cNvPr id="2650" name="Google Shape;947;p79">
                <a:extLst>
                  <a:ext uri="{FF2B5EF4-FFF2-40B4-BE49-F238E27FC236}">
                    <a16:creationId xmlns:a16="http://schemas.microsoft.com/office/drawing/2014/main" id="{B7D68717-FB9B-E803-6CBE-4A3774DE5919}"/>
                  </a:ext>
                </a:extLst>
              </p:cNvPr>
              <p:cNvPicPr preferRelativeResize="0"/>
              <p:nvPr/>
            </p:nvPicPr>
            <p:blipFill rotWithShape="1">
              <a:blip r:embed="rId44">
                <a:alphaModFix/>
              </a:blip>
              <a:srcRect/>
              <a:stretch/>
            </p:blipFill>
            <p:spPr>
              <a:xfrm>
                <a:off x="1099002" y="2972499"/>
                <a:ext cx="117495" cy="117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1" name="Google Shape;948;p79">
                <a:extLst>
                  <a:ext uri="{FF2B5EF4-FFF2-40B4-BE49-F238E27FC236}">
                    <a16:creationId xmlns:a16="http://schemas.microsoft.com/office/drawing/2014/main" id="{47A834C9-D362-633F-5228-FB0576C1FDB3}"/>
                  </a:ext>
                </a:extLst>
              </p:cNvPr>
              <p:cNvPicPr preferRelativeResize="0"/>
              <p:nvPr/>
            </p:nvPicPr>
            <p:blipFill rotWithShape="1">
              <a:blip r:embed="rId45">
                <a:alphaModFix/>
              </a:blip>
              <a:srcRect/>
              <a:stretch/>
            </p:blipFill>
            <p:spPr>
              <a:xfrm>
                <a:off x="1240766" y="2972494"/>
                <a:ext cx="117495" cy="1174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52" name="Google Shape;949;p79">
              <a:extLst>
                <a:ext uri="{FF2B5EF4-FFF2-40B4-BE49-F238E27FC236}">
                  <a16:creationId xmlns:a16="http://schemas.microsoft.com/office/drawing/2014/main" id="{B8B6C430-CA01-419D-9DEA-D82E676DD36A}"/>
                </a:ext>
              </a:extLst>
            </p:cNvPr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907775" y="3486056"/>
              <a:ext cx="488625" cy="14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3" name="Google Shape;950;p79">
              <a:extLst>
                <a:ext uri="{FF2B5EF4-FFF2-40B4-BE49-F238E27FC236}">
                  <a16:creationId xmlns:a16="http://schemas.microsoft.com/office/drawing/2014/main" id="{BADF08DD-1264-0D3F-4900-08514315A7E9}"/>
                </a:ext>
              </a:extLst>
            </p:cNvPr>
            <p:cNvPicPr preferRelativeResize="0"/>
            <p:nvPr/>
          </p:nvPicPr>
          <p:blipFill rotWithShape="1">
            <a:blip r:embed="rId47">
              <a:alphaModFix/>
            </a:blip>
            <a:srcRect l="6807" t="33392" r="8840" b="28982"/>
            <a:stretch/>
          </p:blipFill>
          <p:spPr>
            <a:xfrm>
              <a:off x="1430306" y="3187857"/>
              <a:ext cx="401488" cy="158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4" name="Google Shape;951;p7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3E1A9E5-6474-A8FE-5C14-CA19C91A65C6}"/>
                </a:ext>
              </a:extLst>
            </p:cNvPr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1915263" y="3174688"/>
              <a:ext cx="574731" cy="190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952;p79">
              <a:extLst>
                <a:ext uri="{FF2B5EF4-FFF2-40B4-BE49-F238E27FC236}">
                  <a16:creationId xmlns:a16="http://schemas.microsoft.com/office/drawing/2014/main" id="{14D00404-469D-3111-F67B-0E9DB2618609}"/>
                </a:ext>
              </a:extLst>
            </p:cNvPr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2575239" y="3187860"/>
              <a:ext cx="214451" cy="214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56" name="Google Shape;953;p79">
              <a:extLst>
                <a:ext uri="{FF2B5EF4-FFF2-40B4-BE49-F238E27FC236}">
                  <a16:creationId xmlns:a16="http://schemas.microsoft.com/office/drawing/2014/main" id="{A84713D0-1885-F7CE-132E-70F4C350C3D9}"/>
                </a:ext>
              </a:extLst>
            </p:cNvPr>
            <p:cNvGrpSpPr/>
            <p:nvPr/>
          </p:nvGrpSpPr>
          <p:grpSpPr>
            <a:xfrm>
              <a:off x="1469570" y="3377442"/>
              <a:ext cx="541317" cy="287872"/>
              <a:chOff x="2080691" y="2086440"/>
              <a:chExt cx="708809" cy="376944"/>
            </a:xfrm>
          </p:grpSpPr>
          <p:pic>
            <p:nvPicPr>
              <p:cNvPr id="2657" name="Google Shape;954;p79">
                <a:extLst>
                  <a:ext uri="{FF2B5EF4-FFF2-40B4-BE49-F238E27FC236}">
                    <a16:creationId xmlns:a16="http://schemas.microsoft.com/office/drawing/2014/main" id="{D7B9A440-4F9D-CF8D-0C18-F20CE22E0321}"/>
                  </a:ext>
                </a:extLst>
              </p:cNvPr>
              <p:cNvPicPr preferRelativeResize="0"/>
              <p:nvPr/>
            </p:nvPicPr>
            <p:blipFill rotWithShape="1">
              <a:blip r:embed="rId50">
                <a:alphaModFix/>
              </a:blip>
              <a:srcRect/>
              <a:stretch/>
            </p:blipFill>
            <p:spPr>
              <a:xfrm>
                <a:off x="2483929" y="2134610"/>
                <a:ext cx="176498" cy="176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8" name="Google Shape;955;p79">
                <a:extLst>
                  <a:ext uri="{FF2B5EF4-FFF2-40B4-BE49-F238E27FC236}">
                    <a16:creationId xmlns:a16="http://schemas.microsoft.com/office/drawing/2014/main" id="{2FB0002C-31A7-7FE4-2B1D-10CE2C96C323}"/>
                  </a:ext>
                </a:extLst>
              </p:cNvPr>
              <p:cNvPicPr preferRelativeResize="0"/>
              <p:nvPr/>
            </p:nvPicPr>
            <p:blipFill rotWithShape="1">
              <a:blip r:embed="rId51">
                <a:alphaModFix/>
              </a:blip>
              <a:srcRect/>
              <a:stretch/>
            </p:blipFill>
            <p:spPr>
              <a:xfrm>
                <a:off x="2483921" y="2263430"/>
                <a:ext cx="176498" cy="176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9" name="Google Shape;956;p79">
                <a:extLst>
                  <a:ext uri="{FF2B5EF4-FFF2-40B4-BE49-F238E27FC236}">
                    <a16:creationId xmlns:a16="http://schemas.microsoft.com/office/drawing/2014/main" id="{17C7A688-A048-3167-DFE0-A13FD7AAFDB7}"/>
                  </a:ext>
                </a:extLst>
              </p:cNvPr>
              <p:cNvPicPr preferRelativeResize="0"/>
              <p:nvPr/>
            </p:nvPicPr>
            <p:blipFill rotWithShape="1">
              <a:blip r:embed="rId52">
                <a:alphaModFix/>
              </a:blip>
              <a:srcRect/>
              <a:stretch/>
            </p:blipFill>
            <p:spPr>
              <a:xfrm>
                <a:off x="2613002" y="2177783"/>
                <a:ext cx="176498" cy="1764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0" name="Google Shape;957;p79">
                <a:extLst>
                  <a:ext uri="{FF2B5EF4-FFF2-40B4-BE49-F238E27FC236}">
                    <a16:creationId xmlns:a16="http://schemas.microsoft.com/office/drawing/2014/main" id="{E5DDA906-E1C8-44A1-39D0-CFAE2377855C}"/>
                  </a:ext>
                </a:extLst>
              </p:cNvPr>
              <p:cNvPicPr preferRelativeResize="0"/>
              <p:nvPr/>
            </p:nvPicPr>
            <p:blipFill rotWithShape="1">
              <a:blip r:embed="rId53">
                <a:alphaModFix/>
              </a:blip>
              <a:srcRect/>
              <a:stretch/>
            </p:blipFill>
            <p:spPr>
              <a:xfrm>
                <a:off x="2080691" y="2086440"/>
                <a:ext cx="376947" cy="3769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661" name="Google Shape;958;p79">
              <a:extLst>
                <a:ext uri="{FF2B5EF4-FFF2-40B4-BE49-F238E27FC236}">
                  <a16:creationId xmlns:a16="http://schemas.microsoft.com/office/drawing/2014/main" id="{CBF520A5-AEE4-6EA7-B0CD-86C950BAE5F0}"/>
                </a:ext>
              </a:extLst>
            </p:cNvPr>
            <p:cNvCxnSpPr>
              <a:stCxn id="2586" idx="2"/>
              <a:endCxn id="2600" idx="0"/>
            </p:cNvCxnSpPr>
            <p:nvPr/>
          </p:nvCxnSpPr>
          <p:spPr>
            <a:xfrm>
              <a:off x="4870251" y="2816777"/>
              <a:ext cx="300" cy="1530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2" name="Google Shape;959;p79">
              <a:extLst>
                <a:ext uri="{FF2B5EF4-FFF2-40B4-BE49-F238E27FC236}">
                  <a16:creationId xmlns:a16="http://schemas.microsoft.com/office/drawing/2014/main" id="{13BAF384-4941-EB7B-CD7B-E00E20A01325}"/>
                </a:ext>
              </a:extLst>
            </p:cNvPr>
            <p:cNvCxnSpPr>
              <a:stCxn id="2646" idx="0"/>
              <a:endCxn id="2587" idx="1"/>
            </p:cNvCxnSpPr>
            <p:nvPr/>
          </p:nvCxnSpPr>
          <p:spPr>
            <a:xfrm rot="-5400000">
              <a:off x="2569956" y="1940825"/>
              <a:ext cx="291300" cy="1718100"/>
            </a:xfrm>
            <a:prstGeom prst="bentConnector2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3" name="Google Shape;960;p79">
              <a:extLst>
                <a:ext uri="{FF2B5EF4-FFF2-40B4-BE49-F238E27FC236}">
                  <a16:creationId xmlns:a16="http://schemas.microsoft.com/office/drawing/2014/main" id="{15C72167-AE9F-BABF-9F9F-7626049F77FB}"/>
                </a:ext>
              </a:extLst>
            </p:cNvPr>
            <p:cNvCxnSpPr>
              <a:stCxn id="2646" idx="3"/>
              <a:endCxn id="2600" idx="1"/>
            </p:cNvCxnSpPr>
            <p:nvPr/>
          </p:nvCxnSpPr>
          <p:spPr>
            <a:xfrm rot="10800000" flipH="1">
              <a:off x="2874906" y="3188825"/>
              <a:ext cx="454500" cy="552600"/>
            </a:xfrm>
            <a:prstGeom prst="bentConnector3">
              <a:avLst>
                <a:gd name="adj1" fmla="val 49989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4" name="Google Shape;961;p79">
              <a:extLst>
                <a:ext uri="{FF2B5EF4-FFF2-40B4-BE49-F238E27FC236}">
                  <a16:creationId xmlns:a16="http://schemas.microsoft.com/office/drawing/2014/main" id="{5AD6F9DE-A787-8232-6ADC-CD1E044A2241}"/>
                </a:ext>
              </a:extLst>
            </p:cNvPr>
            <p:cNvCxnSpPr>
              <a:stCxn id="2590" idx="1"/>
              <a:endCxn id="2600" idx="3"/>
            </p:cNvCxnSpPr>
            <p:nvPr/>
          </p:nvCxnSpPr>
          <p:spPr>
            <a:xfrm rot="10800000">
              <a:off x="6411407" y="3188623"/>
              <a:ext cx="449400" cy="564900"/>
            </a:xfrm>
            <a:prstGeom prst="bentConnector3">
              <a:avLst>
                <a:gd name="adj1" fmla="val 49995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5" name="Google Shape;962;p79">
              <a:extLst>
                <a:ext uri="{FF2B5EF4-FFF2-40B4-BE49-F238E27FC236}">
                  <a16:creationId xmlns:a16="http://schemas.microsoft.com/office/drawing/2014/main" id="{404DB255-35C2-6EE9-7E5C-FECEEEEEBAAE}"/>
                </a:ext>
              </a:extLst>
            </p:cNvPr>
            <p:cNvCxnSpPr>
              <a:stCxn id="2601" idx="2"/>
              <a:endCxn id="2602" idx="0"/>
            </p:cNvCxnSpPr>
            <p:nvPr/>
          </p:nvCxnSpPr>
          <p:spPr>
            <a:xfrm>
              <a:off x="4870451" y="3693972"/>
              <a:ext cx="0" cy="1455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66" name="Google Shape;963;p79">
              <a:extLst>
                <a:ext uri="{FF2B5EF4-FFF2-40B4-BE49-F238E27FC236}">
                  <a16:creationId xmlns:a16="http://schemas.microsoft.com/office/drawing/2014/main" id="{9725C4D0-0A34-0C1C-1923-2F388E7B530C}"/>
                </a:ext>
              </a:extLst>
            </p:cNvPr>
            <p:cNvSpPr/>
            <p:nvPr/>
          </p:nvSpPr>
          <p:spPr>
            <a:xfrm>
              <a:off x="931783" y="3823658"/>
              <a:ext cx="1836000" cy="1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or Convert from Any Format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964;p79">
              <a:extLst>
                <a:ext uri="{FF2B5EF4-FFF2-40B4-BE49-F238E27FC236}">
                  <a16:creationId xmlns:a16="http://schemas.microsoft.com/office/drawing/2014/main" id="{B6A20063-AD1F-A9CC-E37C-B4AF34F22E75}"/>
                </a:ext>
              </a:extLst>
            </p:cNvPr>
            <p:cNvSpPr/>
            <p:nvPr/>
          </p:nvSpPr>
          <p:spPr>
            <a:xfrm>
              <a:off x="1536683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K8s YAML CRD Helm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965;p79">
              <a:extLst>
                <a:ext uri="{FF2B5EF4-FFF2-40B4-BE49-F238E27FC236}">
                  <a16:creationId xmlns:a16="http://schemas.microsoft.com/office/drawing/2014/main" id="{B5211043-8FE2-0153-49DA-9CFD74634185}"/>
                </a:ext>
              </a:extLst>
            </p:cNvPr>
            <p:cNvSpPr/>
            <p:nvPr/>
          </p:nvSpPr>
          <p:spPr>
            <a:xfrm>
              <a:off x="2190864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HCL </a:t>
              </a:r>
              <a:b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ARM CFN templates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966;p79">
              <a:extLst>
                <a:ext uri="{FF2B5EF4-FFF2-40B4-BE49-F238E27FC236}">
                  <a16:creationId xmlns:a16="http://schemas.microsoft.com/office/drawing/2014/main" id="{B9ED0689-DC79-0337-FD8A-54D15C40BA43}"/>
                </a:ext>
              </a:extLst>
            </p:cNvPr>
            <p:cNvSpPr/>
            <p:nvPr/>
          </p:nvSpPr>
          <p:spPr>
            <a:xfrm>
              <a:off x="4089880" y="4903630"/>
              <a:ext cx="1570200" cy="1842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Integration Testing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0" name="Google Shape;967;p79">
              <a:extLst>
                <a:ext uri="{FF2B5EF4-FFF2-40B4-BE49-F238E27FC236}">
                  <a16:creationId xmlns:a16="http://schemas.microsoft.com/office/drawing/2014/main" id="{7BAFEC6E-5665-2E0F-B686-9EEE3DB50B86}"/>
                </a:ext>
              </a:extLst>
            </p:cNvPr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6221347" y="4732678"/>
              <a:ext cx="313048" cy="137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1" name="Google Shape;968;p79">
              <a:extLst>
                <a:ext uri="{FF2B5EF4-FFF2-40B4-BE49-F238E27FC236}">
                  <a16:creationId xmlns:a16="http://schemas.microsoft.com/office/drawing/2014/main" id="{115858C7-BD45-3667-8CC3-E56183259238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5784065" y="4738365"/>
              <a:ext cx="313047" cy="126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2" name="Google Shape;969;p79">
              <a:extLst>
                <a:ext uri="{FF2B5EF4-FFF2-40B4-BE49-F238E27FC236}">
                  <a16:creationId xmlns:a16="http://schemas.microsoft.com/office/drawing/2014/main" id="{C377CC34-E526-920F-1B8F-8D0A390E5828}"/>
                </a:ext>
              </a:extLst>
            </p:cNvPr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6658630" y="4714002"/>
              <a:ext cx="151932" cy="17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3" name="Google Shape;970;p79" descr="Logo&#10;&#10;Description automatically generated">
              <a:extLst>
                <a:ext uri="{FF2B5EF4-FFF2-40B4-BE49-F238E27FC236}">
                  <a16:creationId xmlns:a16="http://schemas.microsoft.com/office/drawing/2014/main" id="{F3166E8F-51AC-9EE7-13EE-4E17EC5C09B9}"/>
                </a:ext>
              </a:extLst>
            </p:cNvPr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5784817" y="4944780"/>
              <a:ext cx="419484" cy="118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4" name="Google Shape;971;p79">
              <a:extLst>
                <a:ext uri="{FF2B5EF4-FFF2-40B4-BE49-F238E27FC236}">
                  <a16:creationId xmlns:a16="http://schemas.microsoft.com/office/drawing/2014/main" id="{65B69985-8DB1-140F-330C-94085CA37FDB}"/>
                </a:ext>
              </a:extLst>
            </p:cNvPr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6319841" y="4978236"/>
              <a:ext cx="361174" cy="5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5" name="Google Shape;972;p79">
              <a:extLst>
                <a:ext uri="{FF2B5EF4-FFF2-40B4-BE49-F238E27FC236}">
                  <a16:creationId xmlns:a16="http://schemas.microsoft.com/office/drawing/2014/main" id="{2567691D-9654-5381-E3B3-D4D0FBAE73FD}"/>
                </a:ext>
              </a:extLst>
            </p:cNvPr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6934797" y="4752650"/>
              <a:ext cx="313047" cy="98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6" name="Google Shape;973;p79">
              <a:extLst>
                <a:ext uri="{FF2B5EF4-FFF2-40B4-BE49-F238E27FC236}">
                  <a16:creationId xmlns:a16="http://schemas.microsoft.com/office/drawing/2014/main" id="{A288A119-7F77-B923-1BE5-E293CE718E71}"/>
                </a:ext>
              </a:extLst>
            </p:cNvPr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7372080" y="4726346"/>
              <a:ext cx="261188" cy="15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7" name="Google Shape;974;p79">
              <a:extLst>
                <a:ext uri="{FF2B5EF4-FFF2-40B4-BE49-F238E27FC236}">
                  <a16:creationId xmlns:a16="http://schemas.microsoft.com/office/drawing/2014/main" id="{F926BE48-1B81-9DCD-29D6-D0D42B15CFD1}"/>
                </a:ext>
              </a:extLst>
            </p:cNvPr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7757503" y="4722148"/>
              <a:ext cx="159015" cy="159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8" name="Google Shape;975;p79">
              <a:extLst>
                <a:ext uri="{FF2B5EF4-FFF2-40B4-BE49-F238E27FC236}">
                  <a16:creationId xmlns:a16="http://schemas.microsoft.com/office/drawing/2014/main" id="{D207F213-B473-173C-6E31-E51BC2F1C56C}"/>
                </a:ext>
              </a:extLst>
            </p:cNvPr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6796556" y="4949257"/>
              <a:ext cx="313047" cy="110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9" name="Google Shape;976;p7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CD9B272-433E-6A8F-534B-3B87CC625070}"/>
                </a:ext>
              </a:extLst>
            </p:cNvPr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7225143" y="4951049"/>
              <a:ext cx="375657" cy="10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0" name="Google Shape;977;p79" descr="Logo&#10;&#10;Description automatically generated">
              <a:extLst>
                <a:ext uri="{FF2B5EF4-FFF2-40B4-BE49-F238E27FC236}">
                  <a16:creationId xmlns:a16="http://schemas.microsoft.com/office/drawing/2014/main" id="{C0BB9EBF-5802-247D-5EA7-B4E10A81F254}"/>
                </a:ext>
              </a:extLst>
            </p:cNvPr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8040754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1" name="Google Shape;978;p79" descr="Logo&#10;&#10;Description automatically generated">
              <a:extLst>
                <a:ext uri="{FF2B5EF4-FFF2-40B4-BE49-F238E27FC236}">
                  <a16:creationId xmlns:a16="http://schemas.microsoft.com/office/drawing/2014/main" id="{B928D0E2-427F-8EC6-2739-6DA068A39B40}"/>
                </a:ext>
              </a:extLst>
            </p:cNvPr>
            <p:cNvPicPr preferRelativeResize="0"/>
            <p:nvPr/>
          </p:nvPicPr>
          <p:blipFill rotWithShape="1">
            <a:blip r:embed="rId65">
              <a:alphaModFix/>
            </a:blip>
            <a:srcRect l="15905" t="25909" r="20598" b="32917"/>
            <a:stretch/>
          </p:blipFill>
          <p:spPr>
            <a:xfrm>
              <a:off x="7990897" y="4958401"/>
              <a:ext cx="523954" cy="9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979;p79">
              <a:extLst>
                <a:ext uri="{FF2B5EF4-FFF2-40B4-BE49-F238E27FC236}">
                  <a16:creationId xmlns:a16="http://schemas.microsoft.com/office/drawing/2014/main" id="{B7D31A92-AF76-3264-E307-4D6D9C77E0AE}"/>
                </a:ext>
              </a:extLst>
            </p:cNvPr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8340296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980;p79">
              <a:extLst>
                <a:ext uri="{FF2B5EF4-FFF2-40B4-BE49-F238E27FC236}">
                  <a16:creationId xmlns:a16="http://schemas.microsoft.com/office/drawing/2014/main" id="{BFD5932A-C393-4A67-46EA-273A1DB4A412}"/>
                </a:ext>
              </a:extLst>
            </p:cNvPr>
            <p:cNvPicPr preferRelativeResize="0"/>
            <p:nvPr/>
          </p:nvPicPr>
          <p:blipFill rotWithShape="1">
            <a:blip r:embed="rId67">
              <a:alphaModFix/>
            </a:blip>
            <a:srcRect/>
            <a:stretch/>
          </p:blipFill>
          <p:spPr>
            <a:xfrm>
              <a:off x="7716341" y="4924759"/>
              <a:ext cx="159016" cy="1590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84" name="Google Shape;981;p79">
              <a:extLst>
                <a:ext uri="{FF2B5EF4-FFF2-40B4-BE49-F238E27FC236}">
                  <a16:creationId xmlns:a16="http://schemas.microsoft.com/office/drawing/2014/main" id="{178509B8-34BD-B1FA-3E02-BEFEAA7F4EF1}"/>
                </a:ext>
              </a:extLst>
            </p:cNvPr>
            <p:cNvGrpSpPr/>
            <p:nvPr/>
          </p:nvGrpSpPr>
          <p:grpSpPr>
            <a:xfrm>
              <a:off x="877724" y="4637785"/>
              <a:ext cx="1894450" cy="515228"/>
              <a:chOff x="442041" y="4672310"/>
              <a:chExt cx="2225100" cy="577286"/>
            </a:xfrm>
          </p:grpSpPr>
          <p:sp>
            <p:nvSpPr>
              <p:cNvPr id="2685" name="Google Shape;982;p79">
                <a:extLst>
                  <a:ext uri="{FF2B5EF4-FFF2-40B4-BE49-F238E27FC236}">
                    <a16:creationId xmlns:a16="http://schemas.microsoft.com/office/drawing/2014/main" id="{E18FF236-D6CB-DCF9-31A8-0BC366754258}"/>
                  </a:ext>
                </a:extLst>
              </p:cNvPr>
              <p:cNvSpPr/>
              <p:nvPr/>
            </p:nvSpPr>
            <p:spPr>
              <a:xfrm>
                <a:off x="447653" y="4672310"/>
                <a:ext cx="22194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IDE 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86" name="Google Shape;983;p79">
                <a:extLst>
                  <a:ext uri="{FF2B5EF4-FFF2-40B4-BE49-F238E27FC236}">
                    <a16:creationId xmlns:a16="http://schemas.microsoft.com/office/drawing/2014/main" id="{1EBEED31-BE6B-00D9-91E6-BBF726D7E468}"/>
                  </a:ext>
                </a:extLst>
              </p:cNvPr>
              <p:cNvSpPr/>
              <p:nvPr/>
            </p:nvSpPr>
            <p:spPr>
              <a:xfrm>
                <a:off x="442041" y="4975396"/>
                <a:ext cx="22251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Source Control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687" name="Google Shape;984;p79">
              <a:extLst>
                <a:ext uri="{FF2B5EF4-FFF2-40B4-BE49-F238E27FC236}">
                  <a16:creationId xmlns:a16="http://schemas.microsoft.com/office/drawing/2014/main" id="{7D9A6EC4-4FD0-59BD-F111-1F32A331CA94}"/>
                </a:ext>
              </a:extLst>
            </p:cNvPr>
            <p:cNvGrpSpPr/>
            <p:nvPr/>
          </p:nvGrpSpPr>
          <p:grpSpPr>
            <a:xfrm>
              <a:off x="2859841" y="4635841"/>
              <a:ext cx="1147500" cy="513600"/>
              <a:chOff x="2561385" y="3511376"/>
              <a:chExt cx="1147500" cy="513600"/>
            </a:xfrm>
          </p:grpSpPr>
          <p:sp>
            <p:nvSpPr>
              <p:cNvPr id="2688" name="Google Shape;985;p79">
                <a:extLst>
                  <a:ext uri="{FF2B5EF4-FFF2-40B4-BE49-F238E27FC236}">
                    <a16:creationId xmlns:a16="http://schemas.microsoft.com/office/drawing/2014/main" id="{D6A06C5A-E683-ECAE-C45D-0990A864733F}"/>
                  </a:ext>
                </a:extLst>
              </p:cNvPr>
              <p:cNvSpPr/>
              <p:nvPr/>
            </p:nvSpPr>
            <p:spPr>
              <a:xfrm>
                <a:off x="2561385" y="3511376"/>
                <a:ext cx="1147500" cy="5136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Test Frameworks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89" name="Google Shape;986;p79">
                <a:extLst>
                  <a:ext uri="{FF2B5EF4-FFF2-40B4-BE49-F238E27FC236}">
                    <a16:creationId xmlns:a16="http://schemas.microsoft.com/office/drawing/2014/main" id="{A20FCAC7-750E-AD7A-BA47-E2A8AE1595DA}"/>
                  </a:ext>
                </a:extLst>
              </p:cNvPr>
              <p:cNvPicPr preferRelativeResize="0"/>
              <p:nvPr/>
            </p:nvPicPr>
            <p:blipFill rotWithShape="1">
              <a:blip r:embed="rId68">
                <a:alphaModFix/>
              </a:blip>
              <a:srcRect r="74961"/>
              <a:stretch/>
            </p:blipFill>
            <p:spPr>
              <a:xfrm>
                <a:off x="3000752" y="3823727"/>
                <a:ext cx="128547" cy="164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0" name="Google Shape;987;p79">
                <a:extLst>
                  <a:ext uri="{FF2B5EF4-FFF2-40B4-BE49-F238E27FC236}">
                    <a16:creationId xmlns:a16="http://schemas.microsoft.com/office/drawing/2014/main" id="{0E18CC53-408E-3B31-EE70-B8948C989F80}"/>
                  </a:ext>
                </a:extLst>
              </p:cNvPr>
              <p:cNvPicPr preferRelativeResize="0"/>
              <p:nvPr/>
            </p:nvPicPr>
            <p:blipFill rotWithShape="1">
              <a:blip r:embed="rId69">
                <a:alphaModFix/>
              </a:blip>
              <a:srcRect/>
              <a:stretch/>
            </p:blipFill>
            <p:spPr>
              <a:xfrm>
                <a:off x="3164398" y="3843605"/>
                <a:ext cx="124454" cy="124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1" name="Google Shape;988;p79">
                <a:extLst>
                  <a:ext uri="{FF2B5EF4-FFF2-40B4-BE49-F238E27FC236}">
                    <a16:creationId xmlns:a16="http://schemas.microsoft.com/office/drawing/2014/main" id="{E2EFBB5D-D720-3EE8-736C-22B67053DA4B}"/>
                  </a:ext>
                </a:extLst>
              </p:cNvPr>
              <p:cNvPicPr preferRelativeResize="0"/>
              <p:nvPr/>
            </p:nvPicPr>
            <p:blipFill rotWithShape="1">
              <a:blip r:embed="rId70">
                <a:alphaModFix/>
              </a:blip>
              <a:srcRect/>
              <a:stretch/>
            </p:blipFill>
            <p:spPr>
              <a:xfrm>
                <a:off x="2635166" y="3653450"/>
                <a:ext cx="130068" cy="1300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2" name="Google Shape;989;p79">
                <a:extLst>
                  <a:ext uri="{FF2B5EF4-FFF2-40B4-BE49-F238E27FC236}">
                    <a16:creationId xmlns:a16="http://schemas.microsoft.com/office/drawing/2014/main" id="{4128FBE4-82F4-8E83-62F2-1FF539541F8D}"/>
                  </a:ext>
                </a:extLst>
              </p:cNvPr>
              <p:cNvPicPr preferRelativeResize="0"/>
              <p:nvPr/>
            </p:nvPicPr>
            <p:blipFill rotWithShape="1">
              <a:blip r:embed="rId71">
                <a:alphaModFix/>
              </a:blip>
              <a:srcRect/>
              <a:stretch/>
            </p:blipFill>
            <p:spPr>
              <a:xfrm>
                <a:off x="2800331" y="3657216"/>
                <a:ext cx="124452" cy="1225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3" name="Google Shape;990;p79">
                <a:extLst>
                  <a:ext uri="{FF2B5EF4-FFF2-40B4-BE49-F238E27FC236}">
                    <a16:creationId xmlns:a16="http://schemas.microsoft.com/office/drawing/2014/main" id="{6D2A5788-9B4F-1A3D-DD8D-CD9F52D83E7C}"/>
                  </a:ext>
                </a:extLst>
              </p:cNvPr>
              <p:cNvPicPr preferRelativeResize="0"/>
              <p:nvPr/>
            </p:nvPicPr>
            <p:blipFill rotWithShape="1">
              <a:blip r:embed="rId72">
                <a:alphaModFix/>
              </a:blip>
              <a:srcRect l="20314" r="20492"/>
              <a:stretch/>
            </p:blipFill>
            <p:spPr>
              <a:xfrm>
                <a:off x="3393407" y="3645897"/>
                <a:ext cx="124454" cy="145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4" name="Google Shape;991;p79">
                <a:extLst>
                  <a:ext uri="{FF2B5EF4-FFF2-40B4-BE49-F238E27FC236}">
                    <a16:creationId xmlns:a16="http://schemas.microsoft.com/office/drawing/2014/main" id="{42820A9F-8EAB-0C49-84A2-FD538D8A0681}"/>
                  </a:ext>
                </a:extLst>
              </p:cNvPr>
              <p:cNvPicPr preferRelativeResize="0"/>
              <p:nvPr/>
            </p:nvPicPr>
            <p:blipFill rotWithShape="1">
              <a:blip r:embed="rId73">
                <a:alphaModFix/>
              </a:blip>
              <a:srcRect/>
              <a:stretch/>
            </p:blipFill>
            <p:spPr>
              <a:xfrm>
                <a:off x="2959881" y="3656258"/>
                <a:ext cx="124453" cy="1244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5" name="Google Shape;992;p79">
                <a:extLst>
                  <a:ext uri="{FF2B5EF4-FFF2-40B4-BE49-F238E27FC236}">
                    <a16:creationId xmlns:a16="http://schemas.microsoft.com/office/drawing/2014/main" id="{8E8C6C45-07AF-1D8C-6270-A51AAE98C8F8}"/>
                  </a:ext>
                </a:extLst>
              </p:cNvPr>
              <p:cNvPicPr preferRelativeResize="0"/>
              <p:nvPr/>
            </p:nvPicPr>
            <p:blipFill rotWithShape="1">
              <a:blip r:embed="rId74">
                <a:alphaModFix/>
              </a:blip>
              <a:srcRect/>
              <a:stretch/>
            </p:blipFill>
            <p:spPr>
              <a:xfrm>
                <a:off x="2676584" y="3861629"/>
                <a:ext cx="289071" cy="88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6" name="Google Shape;993;p79" descr="Logo&#10;&#10;Description automatically generated">
                <a:extLst>
                  <a:ext uri="{FF2B5EF4-FFF2-40B4-BE49-F238E27FC236}">
                    <a16:creationId xmlns:a16="http://schemas.microsoft.com/office/drawing/2014/main" id="{55AFC3BE-51F8-1944-AEDB-2B641CEFD870}"/>
                  </a:ext>
                </a:extLst>
              </p:cNvPr>
              <p:cNvPicPr preferRelativeResize="0"/>
              <p:nvPr/>
            </p:nvPicPr>
            <p:blipFill rotWithShape="1">
              <a:blip r:embed="rId75">
                <a:alphaModFix/>
              </a:blip>
              <a:srcRect/>
              <a:stretch/>
            </p:blipFill>
            <p:spPr>
              <a:xfrm>
                <a:off x="3119431" y="3670707"/>
                <a:ext cx="238879" cy="9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97" name="Google Shape;994;p79">
              <a:extLst>
                <a:ext uri="{FF2B5EF4-FFF2-40B4-BE49-F238E27FC236}">
                  <a16:creationId xmlns:a16="http://schemas.microsoft.com/office/drawing/2014/main" id="{6B7A2ECF-52E1-043D-E33A-3F51AC0158F7}"/>
                </a:ext>
              </a:extLst>
            </p:cNvPr>
            <p:cNvGrpSpPr/>
            <p:nvPr/>
          </p:nvGrpSpPr>
          <p:grpSpPr>
            <a:xfrm>
              <a:off x="1060726" y="4727228"/>
              <a:ext cx="1520389" cy="132356"/>
              <a:chOff x="315245" y="3517853"/>
              <a:chExt cx="1799277" cy="156635"/>
            </a:xfrm>
          </p:grpSpPr>
          <p:pic>
            <p:nvPicPr>
              <p:cNvPr id="2698" name="Google Shape;995;p79">
                <a:extLst>
                  <a:ext uri="{FF2B5EF4-FFF2-40B4-BE49-F238E27FC236}">
                    <a16:creationId xmlns:a16="http://schemas.microsoft.com/office/drawing/2014/main" id="{3343F2F9-7AE3-2D2B-1775-A6CB3E982621}"/>
                  </a:ext>
                </a:extLst>
              </p:cNvPr>
              <p:cNvPicPr preferRelativeResize="0"/>
              <p:nvPr/>
            </p:nvPicPr>
            <p:blipFill rotWithShape="1">
              <a:blip r:embed="rId76">
                <a:alphaModFix/>
              </a:blip>
              <a:srcRect/>
              <a:stretch/>
            </p:blipFill>
            <p:spPr>
              <a:xfrm>
                <a:off x="315245" y="3518335"/>
                <a:ext cx="135021" cy="1350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9" name="Google Shape;996;p79">
                <a:extLst>
                  <a:ext uri="{FF2B5EF4-FFF2-40B4-BE49-F238E27FC236}">
                    <a16:creationId xmlns:a16="http://schemas.microsoft.com/office/drawing/2014/main" id="{F4931673-E443-3AA9-C31A-13C839E19FEC}"/>
                  </a:ext>
                </a:extLst>
              </p:cNvPr>
              <p:cNvPicPr preferRelativeResize="0"/>
              <p:nvPr/>
            </p:nvPicPr>
            <p:blipFill rotWithShape="1">
              <a:blip r:embed="rId77">
                <a:alphaModFix/>
              </a:blip>
              <a:srcRect/>
              <a:stretch/>
            </p:blipFill>
            <p:spPr>
              <a:xfrm>
                <a:off x="656552" y="3517853"/>
                <a:ext cx="135021" cy="146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0" name="Google Shape;997;p79">
                <a:extLst>
                  <a:ext uri="{FF2B5EF4-FFF2-40B4-BE49-F238E27FC236}">
                    <a16:creationId xmlns:a16="http://schemas.microsoft.com/office/drawing/2014/main" id="{F3DC1096-8F4B-18EA-E6C1-C4ED17C073E7}"/>
                  </a:ext>
                </a:extLst>
              </p:cNvPr>
              <p:cNvPicPr preferRelativeResize="0"/>
              <p:nvPr/>
            </p:nvPicPr>
            <p:blipFill rotWithShape="1">
              <a:blip r:embed="rId78">
                <a:alphaModFix/>
              </a:blip>
              <a:srcRect/>
              <a:stretch/>
            </p:blipFill>
            <p:spPr>
              <a:xfrm>
                <a:off x="997860" y="3524530"/>
                <a:ext cx="107096" cy="1392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1" name="Google Shape;998;p79">
                <a:extLst>
                  <a:ext uri="{FF2B5EF4-FFF2-40B4-BE49-F238E27FC236}">
                    <a16:creationId xmlns:a16="http://schemas.microsoft.com/office/drawing/2014/main" id="{C3BDE113-52BE-2F63-79A2-FE70DD1CA92F}"/>
                  </a:ext>
                </a:extLst>
              </p:cNvPr>
              <p:cNvPicPr preferRelativeResize="0"/>
              <p:nvPr/>
            </p:nvPicPr>
            <p:blipFill rotWithShape="1">
              <a:blip r:embed="rId79">
                <a:alphaModFix/>
              </a:blip>
              <a:srcRect/>
              <a:stretch/>
            </p:blipFill>
            <p:spPr>
              <a:xfrm>
                <a:off x="1663689" y="3539937"/>
                <a:ext cx="123591" cy="1238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2" name="Google Shape;999;p79">
                <a:extLst>
                  <a:ext uri="{FF2B5EF4-FFF2-40B4-BE49-F238E27FC236}">
                    <a16:creationId xmlns:a16="http://schemas.microsoft.com/office/drawing/2014/main" id="{A315E6C1-5774-6841-B42A-0ED549351B92}"/>
                  </a:ext>
                </a:extLst>
              </p:cNvPr>
              <p:cNvPicPr preferRelativeResize="0"/>
              <p:nvPr/>
            </p:nvPicPr>
            <p:blipFill rotWithShape="1">
              <a:blip r:embed="rId80">
                <a:alphaModFix/>
              </a:blip>
              <a:srcRect/>
              <a:stretch/>
            </p:blipFill>
            <p:spPr>
              <a:xfrm>
                <a:off x="1993565" y="3542796"/>
                <a:ext cx="120957" cy="1209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3" name="Google Shape;1000;p79">
                <a:extLst>
                  <a:ext uri="{FF2B5EF4-FFF2-40B4-BE49-F238E27FC236}">
                    <a16:creationId xmlns:a16="http://schemas.microsoft.com/office/drawing/2014/main" id="{3CBD2D1A-EFAC-4335-BEBF-0C02704FE211}"/>
                  </a:ext>
                </a:extLst>
              </p:cNvPr>
              <p:cNvPicPr preferRelativeResize="0"/>
              <p:nvPr/>
            </p:nvPicPr>
            <p:blipFill rotWithShape="1">
              <a:blip r:embed="rId81">
                <a:alphaModFix/>
              </a:blip>
              <a:srcRect/>
              <a:stretch/>
            </p:blipFill>
            <p:spPr>
              <a:xfrm>
                <a:off x="1311242" y="3528327"/>
                <a:ext cx="146159" cy="146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4" name="Google Shape;1001;p79">
              <a:extLst>
                <a:ext uri="{FF2B5EF4-FFF2-40B4-BE49-F238E27FC236}">
                  <a16:creationId xmlns:a16="http://schemas.microsoft.com/office/drawing/2014/main" id="{3358815E-5392-3B3E-A5A5-D7569FC51164}"/>
                </a:ext>
              </a:extLst>
            </p:cNvPr>
            <p:cNvPicPr preferRelativeResize="0"/>
            <p:nvPr/>
          </p:nvPicPr>
          <p:blipFill rotWithShape="1">
            <a:blip r:embed="rId82">
              <a:alphaModFix/>
            </a:blip>
            <a:srcRect/>
            <a:stretch/>
          </p:blipFill>
          <p:spPr>
            <a:xfrm>
              <a:off x="1988474" y="5040718"/>
              <a:ext cx="195289" cy="73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1002;p79">
              <a:extLst>
                <a:ext uri="{FF2B5EF4-FFF2-40B4-BE49-F238E27FC236}">
                  <a16:creationId xmlns:a16="http://schemas.microsoft.com/office/drawing/2014/main" id="{DDAF61FA-C3BD-960D-5C51-7D5D6DDCD955}"/>
                </a:ext>
              </a:extLst>
            </p:cNvPr>
            <p:cNvPicPr preferRelativeResize="0"/>
            <p:nvPr/>
          </p:nvPicPr>
          <p:blipFill rotWithShape="1">
            <a:blip r:embed="rId83">
              <a:alphaModFix/>
            </a:blip>
            <a:srcRect/>
            <a:stretch/>
          </p:blipFill>
          <p:spPr>
            <a:xfrm>
              <a:off x="1108687" y="5034080"/>
              <a:ext cx="591196" cy="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1003;p79">
              <a:extLst>
                <a:ext uri="{FF2B5EF4-FFF2-40B4-BE49-F238E27FC236}">
                  <a16:creationId xmlns:a16="http://schemas.microsoft.com/office/drawing/2014/main" id="{E63C616D-D934-94B0-D065-8A8BB28CFEC9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2209970" y="5037270"/>
              <a:ext cx="242222" cy="97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1004;p79">
              <a:extLst>
                <a:ext uri="{FF2B5EF4-FFF2-40B4-BE49-F238E27FC236}">
                  <a16:creationId xmlns:a16="http://schemas.microsoft.com/office/drawing/2014/main" id="{946719FD-003B-23DB-0915-E68F9F345C3E}"/>
                </a:ext>
              </a:extLst>
            </p:cNvPr>
            <p:cNvPicPr preferRelativeResize="0"/>
            <p:nvPr/>
          </p:nvPicPr>
          <p:blipFill rotWithShape="1">
            <a:blip r:embed="rId84">
              <a:alphaModFix/>
            </a:blip>
            <a:srcRect/>
            <a:stretch/>
          </p:blipFill>
          <p:spPr>
            <a:xfrm>
              <a:off x="1763931" y="5041926"/>
              <a:ext cx="170620" cy="71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9" name="Google Shape;1006;p79">
              <a:extLst>
                <a:ext uri="{FF2B5EF4-FFF2-40B4-BE49-F238E27FC236}">
                  <a16:creationId xmlns:a16="http://schemas.microsoft.com/office/drawing/2014/main" id="{F2A1B806-AC21-A39B-FA59-C5AA6C0D2471}"/>
                </a:ext>
              </a:extLst>
            </p:cNvPr>
            <p:cNvSpPr/>
            <p:nvPr/>
          </p:nvSpPr>
          <p:spPr>
            <a:xfrm>
              <a:off x="952151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Federated Identity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0" name="Google Shape;1007;p79">
              <a:extLst>
                <a:ext uri="{FF2B5EF4-FFF2-40B4-BE49-F238E27FC236}">
                  <a16:creationId xmlns:a16="http://schemas.microsoft.com/office/drawing/2014/main" id="{EF5B26AA-9CEC-FA76-3CB1-3548024C2DFB}"/>
                </a:ext>
              </a:extLst>
            </p:cNvPr>
            <p:cNvSpPr/>
            <p:nvPr/>
          </p:nvSpPr>
          <p:spPr>
            <a:xfrm>
              <a:off x="2573503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Secrets Management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1" name="Google Shape;1008;p79">
              <a:extLst>
                <a:ext uri="{FF2B5EF4-FFF2-40B4-BE49-F238E27FC236}">
                  <a16:creationId xmlns:a16="http://schemas.microsoft.com/office/drawing/2014/main" id="{45581856-A19B-2536-D3B9-226101915615}"/>
                </a:ext>
              </a:extLst>
            </p:cNvPr>
            <p:cNvSpPr/>
            <p:nvPr/>
          </p:nvSpPr>
          <p:spPr>
            <a:xfrm>
              <a:off x="5816207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Policy Enforcement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2" name="Google Shape;1009;p79">
              <a:extLst>
                <a:ext uri="{FF2B5EF4-FFF2-40B4-BE49-F238E27FC236}">
                  <a16:creationId xmlns:a16="http://schemas.microsoft.com/office/drawing/2014/main" id="{CA352467-E66D-E89A-7DC5-6C865E109264}"/>
                </a:ext>
              </a:extLst>
            </p:cNvPr>
            <p:cNvSpPr/>
            <p:nvPr/>
          </p:nvSpPr>
          <p:spPr>
            <a:xfrm>
              <a:off x="7437568" y="5422857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Audit Logs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13" name="Google Shape;1010;p79">
              <a:extLst>
                <a:ext uri="{FF2B5EF4-FFF2-40B4-BE49-F238E27FC236}">
                  <a16:creationId xmlns:a16="http://schemas.microsoft.com/office/drawing/2014/main" id="{46A8C043-90A2-86D2-2FD9-5D82E5E62DD1}"/>
                </a:ext>
              </a:extLst>
            </p:cNvPr>
            <p:cNvPicPr preferRelativeResize="0"/>
            <p:nvPr/>
          </p:nvPicPr>
          <p:blipFill>
            <a:blip r:embed="rId85">
              <a:alphaModFix/>
            </a:blip>
            <a:stretch>
              <a:fillRect/>
            </a:stretch>
          </p:blipFill>
          <p:spPr>
            <a:xfrm>
              <a:off x="2129531" y="3369674"/>
              <a:ext cx="146210" cy="267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4" name="Google Shape;1011;p79">
              <a:extLst>
                <a:ext uri="{FF2B5EF4-FFF2-40B4-BE49-F238E27FC236}">
                  <a16:creationId xmlns:a16="http://schemas.microsoft.com/office/drawing/2014/main" id="{151DCDFF-13BC-8B87-24CE-3DD7216F4164}"/>
                </a:ext>
              </a:extLst>
            </p:cNvPr>
            <p:cNvPicPr preferRelativeResize="0"/>
            <p:nvPr/>
          </p:nvPicPr>
          <p:blipFill>
            <a:blip r:embed="rId86">
              <a:alphaModFix/>
            </a:blip>
            <a:stretch>
              <a:fillRect/>
            </a:stretch>
          </p:blipFill>
          <p:spPr>
            <a:xfrm>
              <a:off x="2302941" y="3390392"/>
              <a:ext cx="178269" cy="81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5" name="Google Shape;1012;p79">
              <a:extLst>
                <a:ext uri="{FF2B5EF4-FFF2-40B4-BE49-F238E27FC236}">
                  <a16:creationId xmlns:a16="http://schemas.microsoft.com/office/drawing/2014/main" id="{69109898-3882-611B-9367-FFEF72164296}"/>
                </a:ext>
              </a:extLst>
            </p:cNvPr>
            <p:cNvPicPr preferRelativeResize="0"/>
            <p:nvPr/>
          </p:nvPicPr>
          <p:blipFill>
            <a:blip r:embed="rId87">
              <a:alphaModFix/>
            </a:blip>
            <a:stretch>
              <a:fillRect/>
            </a:stretch>
          </p:blipFill>
          <p:spPr>
            <a:xfrm>
              <a:off x="2312782" y="3479427"/>
              <a:ext cx="162765" cy="3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6" name="Google Shape;1013;p79">
              <a:extLst>
                <a:ext uri="{FF2B5EF4-FFF2-40B4-BE49-F238E27FC236}">
                  <a16:creationId xmlns:a16="http://schemas.microsoft.com/office/drawing/2014/main" id="{113FE8FE-8210-650B-6429-E8E732477118}"/>
                </a:ext>
              </a:extLst>
            </p:cNvPr>
            <p:cNvPicPr preferRelativeResize="0"/>
            <p:nvPr/>
          </p:nvPicPr>
          <p:blipFill>
            <a:blip r:embed="rId88">
              <a:alphaModFix/>
            </a:blip>
            <a:stretch>
              <a:fillRect/>
            </a:stretch>
          </p:blipFill>
          <p:spPr>
            <a:xfrm>
              <a:off x="2293439" y="3530854"/>
              <a:ext cx="197266" cy="75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7" name="Google Shape;1014;p79">
              <a:extLst>
                <a:ext uri="{FF2B5EF4-FFF2-40B4-BE49-F238E27FC236}">
                  <a16:creationId xmlns:a16="http://schemas.microsoft.com/office/drawing/2014/main" id="{74532653-9F32-6155-5B83-F69937F61119}"/>
                </a:ext>
              </a:extLst>
            </p:cNvPr>
            <p:cNvPicPr preferRelativeResize="0"/>
            <p:nvPr/>
          </p:nvPicPr>
          <p:blipFill>
            <a:blip r:embed="rId89">
              <a:alphaModFix/>
            </a:blip>
            <a:stretch>
              <a:fillRect/>
            </a:stretch>
          </p:blipFill>
          <p:spPr>
            <a:xfrm>
              <a:off x="2304658" y="3594295"/>
              <a:ext cx="178269" cy="8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8" name="Google Shape;1015;p79">
              <a:extLst>
                <a:ext uri="{FF2B5EF4-FFF2-40B4-BE49-F238E27FC236}">
                  <a16:creationId xmlns:a16="http://schemas.microsoft.com/office/drawing/2014/main" id="{E4C9CFFD-396A-BFD3-B4C5-FE6817D599E5}"/>
                </a:ext>
              </a:extLst>
            </p:cNvPr>
            <p:cNvPicPr preferRelativeResize="0"/>
            <p:nvPr/>
          </p:nvPicPr>
          <p:blipFill>
            <a:blip r:embed="rId90">
              <a:alphaModFix/>
            </a:blip>
            <a:stretch>
              <a:fillRect/>
            </a:stretch>
          </p:blipFill>
          <p:spPr>
            <a:xfrm>
              <a:off x="2557706" y="3487878"/>
              <a:ext cx="250200" cy="25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0016DF2-64D6-3D4E-6C97-103D9575DEF6}"/>
              </a:ext>
            </a:extLst>
          </p:cNvPr>
          <p:cNvSpPr/>
          <p:nvPr/>
        </p:nvSpPr>
        <p:spPr>
          <a:xfrm>
            <a:off x="293511" y="4931434"/>
            <a:ext cx="3614978" cy="1661277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20360-462A-8890-BDE9-C76B89AA70B7}"/>
              </a:ext>
            </a:extLst>
          </p:cNvPr>
          <p:cNvSpPr/>
          <p:nvPr/>
        </p:nvSpPr>
        <p:spPr>
          <a:xfrm>
            <a:off x="3914245" y="5780114"/>
            <a:ext cx="7957539" cy="87986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0E455-B617-57F2-9486-69480019C1D1}"/>
              </a:ext>
            </a:extLst>
          </p:cNvPr>
          <p:cNvSpPr/>
          <p:nvPr/>
        </p:nvSpPr>
        <p:spPr>
          <a:xfrm>
            <a:off x="3907316" y="4922580"/>
            <a:ext cx="8082943" cy="846324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2273-538A-09D5-0686-1F85BC2C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: The Cloud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Engineering Platform</a:t>
            </a:r>
          </a:p>
        </p:txBody>
      </p:sp>
      <p:grpSp>
        <p:nvGrpSpPr>
          <p:cNvPr id="2719" name="Group 2718">
            <a:extLst>
              <a:ext uri="{FF2B5EF4-FFF2-40B4-BE49-F238E27FC236}">
                <a16:creationId xmlns:a16="http://schemas.microsoft.com/office/drawing/2014/main" id="{95E4BEE5-1202-5DEE-AAAB-9BF699597965}"/>
              </a:ext>
            </a:extLst>
          </p:cNvPr>
          <p:cNvGrpSpPr/>
          <p:nvPr/>
        </p:nvGrpSpPr>
        <p:grpSpPr>
          <a:xfrm>
            <a:off x="472951" y="1828802"/>
            <a:ext cx="11246099" cy="4625410"/>
            <a:chOff x="838200" y="2359688"/>
            <a:chExt cx="8071206" cy="3319608"/>
          </a:xfrm>
        </p:grpSpPr>
        <p:sp>
          <p:nvSpPr>
            <p:cNvPr id="2582" name="Google Shape;878;p79">
              <a:extLst>
                <a:ext uri="{FF2B5EF4-FFF2-40B4-BE49-F238E27FC236}">
                  <a16:creationId xmlns:a16="http://schemas.microsoft.com/office/drawing/2014/main" id="{D627AEF6-872C-990A-E40E-B894F4256702}"/>
                </a:ext>
              </a:extLst>
            </p:cNvPr>
            <p:cNvSpPr/>
            <p:nvPr/>
          </p:nvSpPr>
          <p:spPr>
            <a:xfrm>
              <a:off x="838206" y="5222396"/>
              <a:ext cx="8071200" cy="456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Service (SaaS or Self-hosted)</a:t>
              </a:r>
              <a:endParaRPr sz="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3" name="Google Shape;879;p79">
              <a:extLst>
                <a:ext uri="{FF2B5EF4-FFF2-40B4-BE49-F238E27FC236}">
                  <a16:creationId xmlns:a16="http://schemas.microsoft.com/office/drawing/2014/main" id="{24009438-5F76-C668-84E1-3B9E0F5A91C1}"/>
                </a:ext>
              </a:extLst>
            </p:cNvPr>
            <p:cNvSpPr/>
            <p:nvPr/>
          </p:nvSpPr>
          <p:spPr>
            <a:xfrm>
              <a:off x="4194855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RBAC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4" name="Google Shape;880;p79">
              <a:extLst>
                <a:ext uri="{FF2B5EF4-FFF2-40B4-BE49-F238E27FC236}">
                  <a16:creationId xmlns:a16="http://schemas.microsoft.com/office/drawing/2014/main" id="{DEA3335E-EB2E-5E8D-2F2E-43D83259F008}"/>
                </a:ext>
              </a:extLst>
            </p:cNvPr>
            <p:cNvSpPr/>
            <p:nvPr/>
          </p:nvSpPr>
          <p:spPr>
            <a:xfrm>
              <a:off x="838206" y="4616274"/>
              <a:ext cx="8071200" cy="562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Infrastructure Delivery Pipeline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5" name="Google Shape;882;p79">
              <a:extLst>
                <a:ext uri="{FF2B5EF4-FFF2-40B4-BE49-F238E27FC236}">
                  <a16:creationId xmlns:a16="http://schemas.microsoft.com/office/drawing/2014/main" id="{2B9525FF-2820-DECF-DC7A-D89267A8BC68}"/>
                </a:ext>
              </a:extLst>
            </p:cNvPr>
            <p:cNvGrpSpPr/>
            <p:nvPr/>
          </p:nvGrpSpPr>
          <p:grpSpPr>
            <a:xfrm>
              <a:off x="838200" y="2359688"/>
              <a:ext cx="8064102" cy="457089"/>
              <a:chOff x="155231" y="1213482"/>
              <a:chExt cx="8833500" cy="500700"/>
            </a:xfrm>
          </p:grpSpPr>
          <p:sp>
            <p:nvSpPr>
              <p:cNvPr id="2586" name="Google Shape;883;p79">
                <a:extLst>
                  <a:ext uri="{FF2B5EF4-FFF2-40B4-BE49-F238E27FC236}">
                    <a16:creationId xmlns:a16="http://schemas.microsoft.com/office/drawing/2014/main" id="{7BE29121-1893-5D6B-38FD-49375615C88C}"/>
                  </a:ext>
                </a:extLst>
              </p:cNvPr>
              <p:cNvSpPr/>
              <p:nvPr/>
            </p:nvSpPr>
            <p:spPr>
              <a:xfrm>
                <a:off x="155231" y="1213482"/>
                <a:ext cx="8833500" cy="500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Orchestration Workflows and Control Planes</a:t>
                </a:r>
                <a:endParaRPr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884;p79">
                <a:extLst>
                  <a:ext uri="{FF2B5EF4-FFF2-40B4-BE49-F238E27FC236}">
                    <a16:creationId xmlns:a16="http://schemas.microsoft.com/office/drawing/2014/main" id="{7647515E-74E0-5136-D80F-91D2A202DAFD}"/>
                  </a:ext>
                </a:extLst>
              </p:cNvPr>
              <p:cNvSpPr/>
              <p:nvPr/>
            </p:nvSpPr>
            <p:spPr>
              <a:xfrm>
                <a:off x="3152775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Automation API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885;p79">
                <a:extLst>
                  <a:ext uri="{FF2B5EF4-FFF2-40B4-BE49-F238E27FC236}">
                    <a16:creationId xmlns:a16="http://schemas.microsoft.com/office/drawing/2014/main" id="{FDB5EC3F-A326-F5C8-DC90-AD9CFED3D0A3}"/>
                  </a:ext>
                </a:extLst>
              </p:cNvPr>
              <p:cNvSpPr/>
              <p:nvPr/>
            </p:nvSpPr>
            <p:spPr>
              <a:xfrm>
                <a:off x="4629150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CLI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9" name="Google Shape;886;p79">
              <a:extLst>
                <a:ext uri="{FF2B5EF4-FFF2-40B4-BE49-F238E27FC236}">
                  <a16:creationId xmlns:a16="http://schemas.microsoft.com/office/drawing/2014/main" id="{BF896638-89C8-2CBF-3561-5804DD320141}"/>
                </a:ext>
              </a:extLst>
            </p:cNvPr>
            <p:cNvGrpSpPr/>
            <p:nvPr/>
          </p:nvGrpSpPr>
          <p:grpSpPr>
            <a:xfrm>
              <a:off x="6860807" y="2969844"/>
              <a:ext cx="2036497" cy="1567358"/>
              <a:chOff x="6389316" y="1815982"/>
              <a:chExt cx="2230800" cy="1716900"/>
            </a:xfrm>
          </p:grpSpPr>
          <p:sp>
            <p:nvSpPr>
              <p:cNvPr id="2590" name="Google Shape;887;p79">
                <a:extLst>
                  <a:ext uri="{FF2B5EF4-FFF2-40B4-BE49-F238E27FC236}">
                    <a16:creationId xmlns:a16="http://schemas.microsoft.com/office/drawing/2014/main" id="{65DCA85D-ECE7-26B9-4FB6-13F2834351A3}"/>
                  </a:ext>
                </a:extLst>
              </p:cNvPr>
              <p:cNvSpPr/>
              <p:nvPr/>
            </p:nvSpPr>
            <p:spPr>
              <a:xfrm>
                <a:off x="6389316" y="1815982"/>
                <a:ext cx="2230800" cy="17169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Consume in Any Language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91" name="Google Shape;888;p79">
                <a:extLst>
                  <a:ext uri="{FF2B5EF4-FFF2-40B4-BE49-F238E27FC236}">
                    <a16:creationId xmlns:a16="http://schemas.microsoft.com/office/drawing/2014/main" id="{6DE8DB81-7169-6120-C145-3DF6C815B25E}"/>
                  </a:ext>
                </a:extLst>
              </p:cNvPr>
              <p:cNvGrpSpPr/>
              <p:nvPr/>
            </p:nvGrpSpPr>
            <p:grpSpPr>
              <a:xfrm>
                <a:off x="6490816" y="2052584"/>
                <a:ext cx="2027767" cy="503959"/>
                <a:chOff x="8644218" y="2736828"/>
                <a:chExt cx="2703690" cy="513301"/>
              </a:xfrm>
            </p:grpSpPr>
            <p:sp>
              <p:nvSpPr>
                <p:cNvPr id="2598" name="Google Shape;889;p79">
                  <a:extLst>
                    <a:ext uri="{FF2B5EF4-FFF2-40B4-BE49-F238E27FC236}">
                      <a16:creationId xmlns:a16="http://schemas.microsoft.com/office/drawing/2014/main" id="{7AD6F552-DF57-8391-7510-911149039FE1}"/>
                    </a:ext>
                  </a:extLst>
                </p:cNvPr>
                <p:cNvSpPr/>
                <p:nvPr/>
              </p:nvSpPr>
              <p:spPr>
                <a:xfrm>
                  <a:off x="8644218" y="2736828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CrossWalk</a:t>
                  </a:r>
                  <a:endParaRPr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599" name="Google Shape;890;p79">
                  <a:extLst>
                    <a:ext uri="{FF2B5EF4-FFF2-40B4-BE49-F238E27FC236}">
                      <a16:creationId xmlns:a16="http://schemas.microsoft.com/office/drawing/2014/main" id="{B4C811FD-26D6-C71E-648C-6EEC9E862CDF}"/>
                    </a:ext>
                  </a:extLst>
                </p:cNvPr>
                <p:cNvSpPr/>
                <p:nvPr/>
              </p:nvSpPr>
              <p:spPr>
                <a:xfrm>
                  <a:off x="10049508" y="2736829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Multi-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language Packages</a:t>
                  </a:r>
                  <a:endParaRPr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592" name="Google Shape;891;p79">
                <a:extLst>
                  <a:ext uri="{FF2B5EF4-FFF2-40B4-BE49-F238E27FC236}">
                    <a16:creationId xmlns:a16="http://schemas.microsoft.com/office/drawing/2014/main" id="{E42B9DB4-31BE-A883-68AA-B2D4CACAC7A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045704" y="2666472"/>
                <a:ext cx="303432" cy="303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3" name="Google Shape;892;p79">
                <a:extLst>
                  <a:ext uri="{FF2B5EF4-FFF2-40B4-BE49-F238E27FC236}">
                    <a16:creationId xmlns:a16="http://schemas.microsoft.com/office/drawing/2014/main" id="{EC614EA0-A2CD-DDFA-7BC5-96A85EE8DAD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03035" y="2661450"/>
                <a:ext cx="417967" cy="313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4" name="Google Shape;893;p79" descr="A red and white 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15A6F799-8382-97C7-BE4F-036A6B2E15A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89898" y="2734647"/>
                <a:ext cx="429639" cy="1670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5" name="Google Shape;894;p79" descr="Icon&#10;&#10;Description automatically generated">
                <a:extLst>
                  <a:ext uri="{FF2B5EF4-FFF2-40B4-BE49-F238E27FC236}">
                    <a16:creationId xmlns:a16="http://schemas.microsoft.com/office/drawing/2014/main" id="{D1165D16-9DAC-5D08-D455-564E9C29D62A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646323" y="3097286"/>
                <a:ext cx="331389" cy="323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6" name="Google Shape;895;p79" descr="Logo, icon&#10;&#10;Description automatically generated">
                <a:extLst>
                  <a:ext uri="{FF2B5EF4-FFF2-40B4-BE49-F238E27FC236}">
                    <a16:creationId xmlns:a16="http://schemas.microsoft.com/office/drawing/2014/main" id="{8515FE7D-C3DF-7B0E-6B90-AA4A7818412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188647" y="3177899"/>
                <a:ext cx="630936" cy="1621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7" name="Google Shape;896;p79">
                <a:extLst>
                  <a:ext uri="{FF2B5EF4-FFF2-40B4-BE49-F238E27FC236}">
                    <a16:creationId xmlns:a16="http://schemas.microsoft.com/office/drawing/2014/main" id="{72ECEE56-21A3-7C5E-BBAA-BB302880ECB0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6989" y="3056674"/>
                <a:ext cx="404649" cy="404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00" name="Google Shape;897;p79">
              <a:extLst>
                <a:ext uri="{FF2B5EF4-FFF2-40B4-BE49-F238E27FC236}">
                  <a16:creationId xmlns:a16="http://schemas.microsoft.com/office/drawing/2014/main" id="{D7F9B552-BC73-DA56-29AD-D64A94463CD4}"/>
                </a:ext>
              </a:extLst>
            </p:cNvPr>
            <p:cNvSpPr/>
            <p:nvPr/>
          </p:nvSpPr>
          <p:spPr>
            <a:xfrm>
              <a:off x="3329501" y="2969917"/>
              <a:ext cx="3081900" cy="437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" sz="6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Universal Infrastructure as Code Engine</a:t>
              </a:r>
              <a:endParaRPr sz="6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1" name="Google Shape;898;p79">
              <a:extLst>
                <a:ext uri="{FF2B5EF4-FFF2-40B4-BE49-F238E27FC236}">
                  <a16:creationId xmlns:a16="http://schemas.microsoft.com/office/drawing/2014/main" id="{603AB108-65B5-5F01-3AE6-680C83BB36FB}"/>
                </a:ext>
              </a:extLst>
            </p:cNvPr>
            <p:cNvSpPr/>
            <p:nvPr/>
          </p:nvSpPr>
          <p:spPr>
            <a:xfrm>
              <a:off x="3329501" y="3486672"/>
              <a:ext cx="3081900" cy="207300"/>
            </a:xfrm>
            <a:prstGeom prst="rect">
              <a:avLst/>
            </a:prstGeom>
            <a:solidFill>
              <a:srgbClr val="F3EBF4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-GB" sz="600" b="1" kern="0" dirty="0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CrossCode</a:t>
              </a:r>
              <a:endParaRPr lang="en-GB" sz="600" b="1" kern="0" dirty="0">
                <a:solidFill>
                  <a:srgbClr val="8A339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2" name="Google Shape;899;p79">
              <a:extLst>
                <a:ext uri="{FF2B5EF4-FFF2-40B4-BE49-F238E27FC236}">
                  <a16:creationId xmlns:a16="http://schemas.microsoft.com/office/drawing/2014/main" id="{281E5136-2449-0196-A9AF-551F22737E1B}"/>
                </a:ext>
              </a:extLst>
            </p:cNvPr>
            <p:cNvSpPr/>
            <p:nvPr/>
          </p:nvSpPr>
          <p:spPr>
            <a:xfrm>
              <a:off x="3329502" y="3839420"/>
              <a:ext cx="3081900" cy="698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Deploy to Any Cloud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900;p79">
              <a:extLst>
                <a:ext uri="{FF2B5EF4-FFF2-40B4-BE49-F238E27FC236}">
                  <a16:creationId xmlns:a16="http://schemas.microsoft.com/office/drawing/2014/main" id="{8E9543C7-B236-4B08-1DE8-6C8DE8F25415}"/>
                </a:ext>
              </a:extLst>
            </p:cNvPr>
            <p:cNvSpPr/>
            <p:nvPr/>
          </p:nvSpPr>
          <p:spPr>
            <a:xfrm>
              <a:off x="3385655" y="4011404"/>
              <a:ext cx="1484700" cy="4893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Provider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901;p79">
              <a:extLst>
                <a:ext uri="{FF2B5EF4-FFF2-40B4-BE49-F238E27FC236}">
                  <a16:creationId xmlns:a16="http://schemas.microsoft.com/office/drawing/2014/main" id="{F3CE181C-71D9-7A0E-E27E-19F70284BABA}"/>
                </a:ext>
              </a:extLst>
            </p:cNvPr>
            <p:cNvSpPr/>
            <p:nvPr/>
          </p:nvSpPr>
          <p:spPr>
            <a:xfrm>
              <a:off x="3577047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SDK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5" name="Google Shape;902;p79">
              <a:extLst>
                <a:ext uri="{FF2B5EF4-FFF2-40B4-BE49-F238E27FC236}">
                  <a16:creationId xmlns:a16="http://schemas.microsoft.com/office/drawing/2014/main" id="{62B247A7-AA63-4C56-7CC5-18BCB6F9C5A1}"/>
                </a:ext>
              </a:extLst>
            </p:cNvPr>
            <p:cNvSpPr/>
            <p:nvPr/>
          </p:nvSpPr>
          <p:spPr>
            <a:xfrm>
              <a:off x="4920371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CrossGuard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06" name="Google Shape;903;p79">
              <a:extLst>
                <a:ext uri="{FF2B5EF4-FFF2-40B4-BE49-F238E27FC236}">
                  <a16:creationId xmlns:a16="http://schemas.microsoft.com/office/drawing/2014/main" id="{DD60B14A-5B2B-CBAD-F11B-951522A9803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29027" y="4186022"/>
              <a:ext cx="175269" cy="104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7" name="Google Shape;904;p79">
              <a:extLst>
                <a:ext uri="{FF2B5EF4-FFF2-40B4-BE49-F238E27FC236}">
                  <a16:creationId xmlns:a16="http://schemas.microsoft.com/office/drawing/2014/main" id="{95A711B3-ADAD-B393-B224-E727F4A62CB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985244" y="4373794"/>
              <a:ext cx="294264" cy="63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8" name="Google Shape;905;p79">
              <a:extLst>
                <a:ext uri="{FF2B5EF4-FFF2-40B4-BE49-F238E27FC236}">
                  <a16:creationId xmlns:a16="http://schemas.microsoft.com/office/drawing/2014/main" id="{F86AEC55-B826-EA33-5B45-3D4D27AF13A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 amt="70000"/>
            </a:blip>
            <a:srcRect l="3305" r="5378"/>
            <a:stretch/>
          </p:blipFill>
          <p:spPr>
            <a:xfrm>
              <a:off x="3886254" y="4187800"/>
              <a:ext cx="252330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9" name="Google Shape;906;p79">
              <a:extLst>
                <a:ext uri="{FF2B5EF4-FFF2-40B4-BE49-F238E27FC236}">
                  <a16:creationId xmlns:a16="http://schemas.microsoft.com/office/drawing/2014/main" id="{4D50009C-EAA4-CB4B-F6B0-708CC6820DA3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 amt="70000"/>
            </a:blip>
            <a:srcRect/>
            <a:stretch/>
          </p:blipFill>
          <p:spPr>
            <a:xfrm>
              <a:off x="4302822" y="4367269"/>
              <a:ext cx="294266" cy="76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0" name="Google Shape;907;p79">
              <a:extLst>
                <a:ext uri="{FF2B5EF4-FFF2-40B4-BE49-F238E27FC236}">
                  <a16:creationId xmlns:a16="http://schemas.microsoft.com/office/drawing/2014/main" id="{1280C445-6C86-EE9C-CC31-54496682AAF6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 amt="70000"/>
            </a:blip>
            <a:srcRect/>
            <a:stretch/>
          </p:blipFill>
          <p:spPr>
            <a:xfrm>
              <a:off x="4410067" y="4204867"/>
              <a:ext cx="172775" cy="6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1" name="Google Shape;908;p79">
              <a:extLst>
                <a:ext uri="{FF2B5EF4-FFF2-40B4-BE49-F238E27FC236}">
                  <a16:creationId xmlns:a16="http://schemas.microsoft.com/office/drawing/2014/main" id="{22372D56-36E1-6F80-46F7-B7628D73E362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 amt="70000"/>
            </a:blip>
            <a:srcRect/>
            <a:stretch/>
          </p:blipFill>
          <p:spPr>
            <a:xfrm>
              <a:off x="4628927" y="4197098"/>
              <a:ext cx="208823" cy="82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2" name="Google Shape;909;p79">
              <a:extLst>
                <a:ext uri="{FF2B5EF4-FFF2-40B4-BE49-F238E27FC236}">
                  <a16:creationId xmlns:a16="http://schemas.microsoft.com/office/drawing/2014/main" id="{A628C8FE-1FD9-0E0B-58FA-F4A61E2D24B9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 amt="70000"/>
            </a:blip>
            <a:srcRect/>
            <a:stretch/>
          </p:blipFill>
          <p:spPr>
            <a:xfrm>
              <a:off x="4184667" y="4187800"/>
              <a:ext cx="179315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3" name="Google Shape;910;p79">
              <a:extLst>
                <a:ext uri="{FF2B5EF4-FFF2-40B4-BE49-F238E27FC236}">
                  <a16:creationId xmlns:a16="http://schemas.microsoft.com/office/drawing/2014/main" id="{420D8894-02F4-F7EB-CFCC-20D1DB46755C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 amt="70000"/>
            </a:blip>
            <a:srcRect/>
            <a:stretch/>
          </p:blipFill>
          <p:spPr>
            <a:xfrm>
              <a:off x="4620400" y="4374204"/>
              <a:ext cx="222400" cy="62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4" name="Google Shape;911;p79">
              <a:extLst>
                <a:ext uri="{FF2B5EF4-FFF2-40B4-BE49-F238E27FC236}">
                  <a16:creationId xmlns:a16="http://schemas.microsoft.com/office/drawing/2014/main" id="{AA8E16BF-2C57-4DDC-1C12-91A490F0842A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440302" y="4324285"/>
              <a:ext cx="152719" cy="152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5" name="Google Shape;912;p79">
              <a:extLst>
                <a:ext uri="{FF2B5EF4-FFF2-40B4-BE49-F238E27FC236}">
                  <a16:creationId xmlns:a16="http://schemas.microsoft.com/office/drawing/2014/main" id="{34C39187-E256-1A0C-7E9C-03C15B6988B1}"/>
                </a:ext>
              </a:extLst>
            </p:cNvPr>
            <p:cNvSpPr/>
            <p:nvPr/>
          </p:nvSpPr>
          <p:spPr>
            <a:xfrm>
              <a:off x="3598701" y="4161913"/>
              <a:ext cx="12699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6" name="Google Shape;913;p79">
              <a:extLst>
                <a:ext uri="{FF2B5EF4-FFF2-40B4-BE49-F238E27FC236}">
                  <a16:creationId xmlns:a16="http://schemas.microsoft.com/office/drawing/2014/main" id="{5974FFF7-FE60-B949-44A4-7DECFBD44C0D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 l="10622" t="38853" r="10282" b="38256"/>
            <a:stretch/>
          </p:blipFill>
          <p:spPr>
            <a:xfrm>
              <a:off x="3667665" y="4377189"/>
              <a:ext cx="294263" cy="56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7" name="Google Shape;914;p79">
              <a:extLst>
                <a:ext uri="{FF2B5EF4-FFF2-40B4-BE49-F238E27FC236}">
                  <a16:creationId xmlns:a16="http://schemas.microsoft.com/office/drawing/2014/main" id="{79480DC2-9010-A753-7853-3F4462F6DAAA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 amt="70000"/>
            </a:blip>
            <a:srcRect/>
            <a:stretch/>
          </p:blipFill>
          <p:spPr>
            <a:xfrm>
              <a:off x="3683389" y="4199783"/>
              <a:ext cx="156779" cy="77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8" name="Google Shape;915;p79">
              <a:extLst>
                <a:ext uri="{FF2B5EF4-FFF2-40B4-BE49-F238E27FC236}">
                  <a16:creationId xmlns:a16="http://schemas.microsoft.com/office/drawing/2014/main" id="{E1A183B3-AD56-41DE-589E-6AA06F89C4F6}"/>
                </a:ext>
              </a:extLst>
            </p:cNvPr>
            <p:cNvSpPr/>
            <p:nvPr/>
          </p:nvSpPr>
          <p:spPr>
            <a:xfrm>
              <a:off x="4915022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Foundation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9" name="Google Shape;916;p79">
              <a:extLst>
                <a:ext uri="{FF2B5EF4-FFF2-40B4-BE49-F238E27FC236}">
                  <a16:creationId xmlns:a16="http://schemas.microsoft.com/office/drawing/2014/main" id="{3B479C03-A660-845B-B7D4-F1AAB1FD3D78}"/>
                </a:ext>
              </a:extLst>
            </p:cNvPr>
            <p:cNvSpPr/>
            <p:nvPr/>
          </p:nvSpPr>
          <p:spPr>
            <a:xfrm>
              <a:off x="540878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0" name="Google Shape;917;p79">
              <a:extLst>
                <a:ext uri="{FF2B5EF4-FFF2-40B4-BE49-F238E27FC236}">
                  <a16:creationId xmlns:a16="http://schemas.microsoft.com/office/drawing/2014/main" id="{892BD667-0F44-AA71-31CC-C2BBA6554119}"/>
                </a:ext>
              </a:extLst>
            </p:cNvPr>
            <p:cNvSpPr/>
            <p:nvPr/>
          </p:nvSpPr>
          <p:spPr>
            <a:xfrm>
              <a:off x="590254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Network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1" name="Google Shape;918;p79">
              <a:extLst>
                <a:ext uri="{FF2B5EF4-FFF2-40B4-BE49-F238E27FC236}">
                  <a16:creationId xmlns:a16="http://schemas.microsoft.com/office/drawing/2014/main" id="{A75E15A4-328B-77A3-1D50-F4D8D9F80058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428940" y="4161348"/>
              <a:ext cx="194089" cy="34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2" name="Google Shape;919;p79">
              <a:extLst>
                <a:ext uri="{FF2B5EF4-FFF2-40B4-BE49-F238E27FC236}">
                  <a16:creationId xmlns:a16="http://schemas.microsoft.com/office/drawing/2014/main" id="{3B3F5486-3A5D-8FA1-1841-22DCC1F7D026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60443" y="4372889"/>
              <a:ext cx="164314" cy="86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3" name="Google Shape;920;p79">
              <a:extLst>
                <a:ext uri="{FF2B5EF4-FFF2-40B4-BE49-F238E27FC236}">
                  <a16:creationId xmlns:a16="http://schemas.microsoft.com/office/drawing/2014/main" id="{2E59948C-F282-0B16-0DDE-3E220BBB0B54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45555" y="4275472"/>
              <a:ext cx="194089" cy="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4" name="Google Shape;921;p79">
              <a:extLst>
                <a:ext uri="{FF2B5EF4-FFF2-40B4-BE49-F238E27FC236}">
                  <a16:creationId xmlns:a16="http://schemas.microsoft.com/office/drawing/2014/main" id="{504FBA91-4ECE-2E1B-C6BB-2B931D147CB7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 t="21400" b="28066"/>
            <a:stretch/>
          </p:blipFill>
          <p:spPr>
            <a:xfrm>
              <a:off x="5663044" y="4138303"/>
              <a:ext cx="159108" cy="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5" name="Google Shape;922;p79">
              <a:extLst>
                <a:ext uri="{FF2B5EF4-FFF2-40B4-BE49-F238E27FC236}">
                  <a16:creationId xmlns:a16="http://schemas.microsoft.com/office/drawing/2014/main" id="{3AB207E0-6111-689C-7BEA-321499EBA1D7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5428940" y="4247981"/>
              <a:ext cx="194088" cy="91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6" name="Google Shape;923;p79">
              <a:extLst>
                <a:ext uri="{FF2B5EF4-FFF2-40B4-BE49-F238E27FC236}">
                  <a16:creationId xmlns:a16="http://schemas.microsoft.com/office/drawing/2014/main" id="{CCA4EE2E-9F84-CA31-65A7-D9C5CB574ADD}"/>
                </a:ext>
              </a:extLst>
            </p:cNvPr>
            <p:cNvSpPr txBox="1"/>
            <p:nvPr/>
          </p:nvSpPr>
          <p:spPr>
            <a:xfrm>
              <a:off x="5902538" y="4248738"/>
              <a:ext cx="445800" cy="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Montserrat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Others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7" name="Google Shape;924;p79">
              <a:extLst>
                <a:ext uri="{FF2B5EF4-FFF2-40B4-BE49-F238E27FC236}">
                  <a16:creationId xmlns:a16="http://schemas.microsoft.com/office/drawing/2014/main" id="{F90A9174-0510-C968-7753-A1D6E3AB818A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989456" y="4198958"/>
              <a:ext cx="141413" cy="46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8" name="Google Shape;925;p79">
              <a:extLst>
                <a:ext uri="{FF2B5EF4-FFF2-40B4-BE49-F238E27FC236}">
                  <a16:creationId xmlns:a16="http://schemas.microsoft.com/office/drawing/2014/main" id="{B009977F-8F6C-0130-368D-98948B5FCBBD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6115756" y="4127204"/>
              <a:ext cx="65067" cy="5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9" name="Google Shape;926;p79">
              <a:extLst>
                <a:ext uri="{FF2B5EF4-FFF2-40B4-BE49-F238E27FC236}">
                  <a16:creationId xmlns:a16="http://schemas.microsoft.com/office/drawing/2014/main" id="{41A21591-83D2-9D6C-699C-9562F684C016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5919073" y="4135526"/>
              <a:ext cx="144352" cy="43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0" name="Google Shape;927;p79">
              <a:extLst>
                <a:ext uri="{FF2B5EF4-FFF2-40B4-BE49-F238E27FC236}">
                  <a16:creationId xmlns:a16="http://schemas.microsoft.com/office/drawing/2014/main" id="{9E03BE73-89C6-D52B-F787-2F6A5DD291DD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6155399" y="4201710"/>
              <a:ext cx="127032" cy="41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1" name="Google Shape;928;p79">
              <a:extLst>
                <a:ext uri="{FF2B5EF4-FFF2-40B4-BE49-F238E27FC236}">
                  <a16:creationId xmlns:a16="http://schemas.microsoft.com/office/drawing/2014/main" id="{89BF02AD-A870-F7AF-9701-C905302968F1}"/>
                </a:ext>
              </a:extLst>
            </p:cNvPr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6233154" y="4141429"/>
              <a:ext cx="81690" cy="313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2" name="Google Shape;929;p79">
              <a:extLst>
                <a:ext uri="{FF2B5EF4-FFF2-40B4-BE49-F238E27FC236}">
                  <a16:creationId xmlns:a16="http://schemas.microsoft.com/office/drawing/2014/main" id="{9BBA1356-F2A5-FB2F-66CB-826B407C1237}"/>
                </a:ext>
              </a:extLst>
            </p:cNvPr>
            <p:cNvGrpSpPr/>
            <p:nvPr/>
          </p:nvGrpSpPr>
          <p:grpSpPr>
            <a:xfrm>
              <a:off x="5924171" y="4342921"/>
              <a:ext cx="407125" cy="116147"/>
              <a:chOff x="7767150" y="4188632"/>
              <a:chExt cx="466673" cy="133134"/>
            </a:xfrm>
          </p:grpSpPr>
          <p:pic>
            <p:nvPicPr>
              <p:cNvPr id="2633" name="Google Shape;930;p79">
                <a:extLst>
                  <a:ext uri="{FF2B5EF4-FFF2-40B4-BE49-F238E27FC236}">
                    <a16:creationId xmlns:a16="http://schemas.microsoft.com/office/drawing/2014/main" id="{0736FFB2-F5D9-C1A6-E863-5D0AB342CCCB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8092885" y="4188632"/>
                <a:ext cx="140938" cy="622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4" name="Google Shape;931;p79">
                <a:extLst>
                  <a:ext uri="{FF2B5EF4-FFF2-40B4-BE49-F238E27FC236}">
                    <a16:creationId xmlns:a16="http://schemas.microsoft.com/office/drawing/2014/main" id="{60FBE0D7-AAA4-699B-DEAC-82FE2EFC2095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7775765" y="4269912"/>
                <a:ext cx="128239" cy="51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5" name="Google Shape;932;p79">
                <a:extLst>
                  <a:ext uri="{FF2B5EF4-FFF2-40B4-BE49-F238E27FC236}">
                    <a16:creationId xmlns:a16="http://schemas.microsoft.com/office/drawing/2014/main" id="{36F083DB-672E-4B9B-89FA-D92FB3788F44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 l="9315" t="33236" r="10793" b="30170"/>
              <a:stretch/>
            </p:blipFill>
            <p:spPr>
              <a:xfrm>
                <a:off x="7767150" y="4199930"/>
                <a:ext cx="145498" cy="41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6" name="Google Shape;933;p79">
                <a:extLst>
                  <a:ext uri="{FF2B5EF4-FFF2-40B4-BE49-F238E27FC236}">
                    <a16:creationId xmlns:a16="http://schemas.microsoft.com/office/drawing/2014/main" id="{0883B5C1-7203-9E06-370A-70A8AF6A365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7935123" y="4202223"/>
                <a:ext cx="127470" cy="336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7" name="Google Shape;934;p79">
                <a:extLst>
                  <a:ext uri="{FF2B5EF4-FFF2-40B4-BE49-F238E27FC236}">
                    <a16:creationId xmlns:a16="http://schemas.microsoft.com/office/drawing/2014/main" id="{DCAE14F7-9DC2-D18E-4927-BEC96AC55913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</a:blip>
              <a:srcRect/>
              <a:stretch/>
            </p:blipFill>
            <p:spPr>
              <a:xfrm>
                <a:off x="7931463" y="4269912"/>
                <a:ext cx="110687" cy="402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8" name="Google Shape;935;p79">
                <a:extLst>
                  <a:ext uri="{FF2B5EF4-FFF2-40B4-BE49-F238E27FC236}">
                    <a16:creationId xmlns:a16="http://schemas.microsoft.com/office/drawing/2014/main" id="{E76EA119-9324-BC1F-ADEB-E74F72BA0B8D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 l="8998" t="31308" r="9858" b="34685"/>
              <a:stretch/>
            </p:blipFill>
            <p:spPr>
              <a:xfrm>
                <a:off x="8101533" y="4274078"/>
                <a:ext cx="127469" cy="35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9" name="Google Shape;936;p79">
              <a:extLst>
                <a:ext uri="{FF2B5EF4-FFF2-40B4-BE49-F238E27FC236}">
                  <a16:creationId xmlns:a16="http://schemas.microsoft.com/office/drawing/2014/main" id="{5735F3F1-6C83-D76C-F32F-D205DF96D048}"/>
                </a:ext>
              </a:extLst>
            </p:cNvPr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37781" y="4155539"/>
              <a:ext cx="185303" cy="45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0" name="Google Shape;937;p79">
              <a:extLst>
                <a:ext uri="{FF2B5EF4-FFF2-40B4-BE49-F238E27FC236}">
                  <a16:creationId xmlns:a16="http://schemas.microsoft.com/office/drawing/2014/main" id="{A2C3E17D-0586-1AD8-9D37-E02D21A60C40}"/>
                </a:ext>
              </a:extLst>
            </p:cNvPr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4939903" y="4268575"/>
              <a:ext cx="194090" cy="49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1" name="Google Shape;938;p79">
              <a:extLst>
                <a:ext uri="{FF2B5EF4-FFF2-40B4-BE49-F238E27FC236}">
                  <a16:creationId xmlns:a16="http://schemas.microsoft.com/office/drawing/2014/main" id="{72AA95FB-EBDA-CEC3-C8B1-22B4B616EE7A}"/>
                </a:ext>
              </a:extLst>
            </p:cNvPr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4939903" y="4385310"/>
              <a:ext cx="194090" cy="6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2" name="Google Shape;939;p79">
              <a:extLst>
                <a:ext uri="{FF2B5EF4-FFF2-40B4-BE49-F238E27FC236}">
                  <a16:creationId xmlns:a16="http://schemas.microsoft.com/office/drawing/2014/main" id="{71A32D75-1342-2E71-2CDF-2F148D1C99A6}"/>
                </a:ext>
              </a:extLst>
            </p:cNvPr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5148581" y="4371962"/>
              <a:ext cx="194089" cy="88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3" name="Google Shape;940;p79">
              <a:extLst>
                <a:ext uri="{FF2B5EF4-FFF2-40B4-BE49-F238E27FC236}">
                  <a16:creationId xmlns:a16="http://schemas.microsoft.com/office/drawing/2014/main" id="{4E466650-C062-B71A-1DEC-C9BF92E57814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5148581" y="4164182"/>
              <a:ext cx="194088" cy="28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941;p79" descr="Icon&#10;&#10;Description automatically generated">
              <a:extLst>
                <a:ext uri="{FF2B5EF4-FFF2-40B4-BE49-F238E27FC236}">
                  <a16:creationId xmlns:a16="http://schemas.microsoft.com/office/drawing/2014/main" id="{577D7496-106C-3E3B-B8F6-9E9B347F50B8}"/>
                </a:ext>
              </a:extLst>
            </p:cNvPr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5178809" y="4270972"/>
              <a:ext cx="133636" cy="45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942;p79">
              <a:extLst>
                <a:ext uri="{FF2B5EF4-FFF2-40B4-BE49-F238E27FC236}">
                  <a16:creationId xmlns:a16="http://schemas.microsoft.com/office/drawing/2014/main" id="{5E22CBC5-0D50-2B27-404A-315318DA5B6C}"/>
                </a:ext>
              </a:extLst>
            </p:cNvPr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5428940" y="4380214"/>
              <a:ext cx="194088" cy="71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6" name="Google Shape;943;p79">
              <a:extLst>
                <a:ext uri="{FF2B5EF4-FFF2-40B4-BE49-F238E27FC236}">
                  <a16:creationId xmlns:a16="http://schemas.microsoft.com/office/drawing/2014/main" id="{3520AF7E-C49B-D300-A509-5B357F93F3DE}"/>
                </a:ext>
              </a:extLst>
            </p:cNvPr>
            <p:cNvSpPr/>
            <p:nvPr/>
          </p:nvSpPr>
          <p:spPr>
            <a:xfrm>
              <a:off x="838206" y="2945525"/>
              <a:ext cx="2036700" cy="1591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 in Any Language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944;p79">
              <a:extLst>
                <a:ext uri="{FF2B5EF4-FFF2-40B4-BE49-F238E27FC236}">
                  <a16:creationId xmlns:a16="http://schemas.microsoft.com/office/drawing/2014/main" id="{9DB79046-CE9E-FFE1-518E-940C66CA2EA7}"/>
                </a:ext>
              </a:extLst>
            </p:cNvPr>
            <p:cNvSpPr/>
            <p:nvPr/>
          </p:nvSpPr>
          <p:spPr>
            <a:xfrm>
              <a:off x="882501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CDK constructs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8" name="Google Shape;945;p79" descr="Icon&#10;&#10;Description automatically generated">
              <a:extLst>
                <a:ext uri="{FF2B5EF4-FFF2-40B4-BE49-F238E27FC236}">
                  <a16:creationId xmlns:a16="http://schemas.microsoft.com/office/drawing/2014/main" id="{0A273D36-52FF-4F72-1F63-450A08D4425C}"/>
                </a:ext>
              </a:extLst>
            </p:cNvPr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945368" y="3166642"/>
              <a:ext cx="401489" cy="200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9" name="Google Shape;946;p79">
              <a:extLst>
                <a:ext uri="{FF2B5EF4-FFF2-40B4-BE49-F238E27FC236}">
                  <a16:creationId xmlns:a16="http://schemas.microsoft.com/office/drawing/2014/main" id="{1651EF82-0B28-DBD4-CB19-A3BDBD0A9582}"/>
                </a:ext>
              </a:extLst>
            </p:cNvPr>
            <p:cNvGrpSpPr/>
            <p:nvPr/>
          </p:nvGrpSpPr>
          <p:grpSpPr>
            <a:xfrm>
              <a:off x="1154202" y="3336334"/>
              <a:ext cx="242200" cy="109758"/>
              <a:chOff x="1099002" y="2972494"/>
              <a:chExt cx="259259" cy="117489"/>
            </a:xfrm>
          </p:grpSpPr>
          <p:pic>
            <p:nvPicPr>
              <p:cNvPr id="2650" name="Google Shape;947;p79">
                <a:extLst>
                  <a:ext uri="{FF2B5EF4-FFF2-40B4-BE49-F238E27FC236}">
                    <a16:creationId xmlns:a16="http://schemas.microsoft.com/office/drawing/2014/main" id="{B7D68717-FB9B-E803-6CBE-4A3774DE5919}"/>
                  </a:ext>
                </a:extLst>
              </p:cNvPr>
              <p:cNvPicPr preferRelativeResize="0"/>
              <p:nvPr/>
            </p:nvPicPr>
            <p:blipFill rotWithShape="1">
              <a:blip r:embed="rId44">
                <a:alphaModFix/>
              </a:blip>
              <a:srcRect/>
              <a:stretch/>
            </p:blipFill>
            <p:spPr>
              <a:xfrm>
                <a:off x="1099002" y="2972499"/>
                <a:ext cx="117495" cy="117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1" name="Google Shape;948;p79">
                <a:extLst>
                  <a:ext uri="{FF2B5EF4-FFF2-40B4-BE49-F238E27FC236}">
                    <a16:creationId xmlns:a16="http://schemas.microsoft.com/office/drawing/2014/main" id="{47A834C9-D362-633F-5228-FB0576C1FDB3}"/>
                  </a:ext>
                </a:extLst>
              </p:cNvPr>
              <p:cNvPicPr preferRelativeResize="0"/>
              <p:nvPr/>
            </p:nvPicPr>
            <p:blipFill rotWithShape="1">
              <a:blip r:embed="rId45">
                <a:alphaModFix/>
              </a:blip>
              <a:srcRect/>
              <a:stretch/>
            </p:blipFill>
            <p:spPr>
              <a:xfrm>
                <a:off x="1240766" y="2972494"/>
                <a:ext cx="117495" cy="1174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52" name="Google Shape;949;p79">
              <a:extLst>
                <a:ext uri="{FF2B5EF4-FFF2-40B4-BE49-F238E27FC236}">
                  <a16:creationId xmlns:a16="http://schemas.microsoft.com/office/drawing/2014/main" id="{B8B6C430-CA01-419D-9DEA-D82E676DD36A}"/>
                </a:ext>
              </a:extLst>
            </p:cNvPr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907775" y="3486056"/>
              <a:ext cx="488625" cy="14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3" name="Google Shape;950;p79">
              <a:extLst>
                <a:ext uri="{FF2B5EF4-FFF2-40B4-BE49-F238E27FC236}">
                  <a16:creationId xmlns:a16="http://schemas.microsoft.com/office/drawing/2014/main" id="{BADF08DD-1264-0D3F-4900-08514315A7E9}"/>
                </a:ext>
              </a:extLst>
            </p:cNvPr>
            <p:cNvPicPr preferRelativeResize="0"/>
            <p:nvPr/>
          </p:nvPicPr>
          <p:blipFill rotWithShape="1">
            <a:blip r:embed="rId47">
              <a:alphaModFix/>
            </a:blip>
            <a:srcRect l="6807" t="33392" r="8840" b="28982"/>
            <a:stretch/>
          </p:blipFill>
          <p:spPr>
            <a:xfrm>
              <a:off x="1430306" y="3187857"/>
              <a:ext cx="401488" cy="158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4" name="Google Shape;951;p7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3E1A9E5-6474-A8FE-5C14-CA19C91A65C6}"/>
                </a:ext>
              </a:extLst>
            </p:cNvPr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1915263" y="3174688"/>
              <a:ext cx="574731" cy="190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952;p79">
              <a:extLst>
                <a:ext uri="{FF2B5EF4-FFF2-40B4-BE49-F238E27FC236}">
                  <a16:creationId xmlns:a16="http://schemas.microsoft.com/office/drawing/2014/main" id="{14D00404-469D-3111-F67B-0E9DB2618609}"/>
                </a:ext>
              </a:extLst>
            </p:cNvPr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2575239" y="3187860"/>
              <a:ext cx="214451" cy="214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56" name="Google Shape;953;p79">
              <a:extLst>
                <a:ext uri="{FF2B5EF4-FFF2-40B4-BE49-F238E27FC236}">
                  <a16:creationId xmlns:a16="http://schemas.microsoft.com/office/drawing/2014/main" id="{A84713D0-1885-F7CE-132E-70F4C350C3D9}"/>
                </a:ext>
              </a:extLst>
            </p:cNvPr>
            <p:cNvGrpSpPr/>
            <p:nvPr/>
          </p:nvGrpSpPr>
          <p:grpSpPr>
            <a:xfrm>
              <a:off x="1469570" y="3377442"/>
              <a:ext cx="541317" cy="287872"/>
              <a:chOff x="2080691" y="2086440"/>
              <a:chExt cx="708809" cy="376944"/>
            </a:xfrm>
          </p:grpSpPr>
          <p:pic>
            <p:nvPicPr>
              <p:cNvPr id="2657" name="Google Shape;954;p79">
                <a:extLst>
                  <a:ext uri="{FF2B5EF4-FFF2-40B4-BE49-F238E27FC236}">
                    <a16:creationId xmlns:a16="http://schemas.microsoft.com/office/drawing/2014/main" id="{D7B9A440-4F9D-CF8D-0C18-F20CE22E0321}"/>
                  </a:ext>
                </a:extLst>
              </p:cNvPr>
              <p:cNvPicPr preferRelativeResize="0"/>
              <p:nvPr/>
            </p:nvPicPr>
            <p:blipFill rotWithShape="1">
              <a:blip r:embed="rId50">
                <a:alphaModFix/>
              </a:blip>
              <a:srcRect/>
              <a:stretch/>
            </p:blipFill>
            <p:spPr>
              <a:xfrm>
                <a:off x="2483929" y="2134610"/>
                <a:ext cx="176498" cy="176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8" name="Google Shape;955;p79">
                <a:extLst>
                  <a:ext uri="{FF2B5EF4-FFF2-40B4-BE49-F238E27FC236}">
                    <a16:creationId xmlns:a16="http://schemas.microsoft.com/office/drawing/2014/main" id="{2FB0002C-31A7-7FE4-2B1D-10CE2C96C323}"/>
                  </a:ext>
                </a:extLst>
              </p:cNvPr>
              <p:cNvPicPr preferRelativeResize="0"/>
              <p:nvPr/>
            </p:nvPicPr>
            <p:blipFill rotWithShape="1">
              <a:blip r:embed="rId51">
                <a:alphaModFix/>
              </a:blip>
              <a:srcRect/>
              <a:stretch/>
            </p:blipFill>
            <p:spPr>
              <a:xfrm>
                <a:off x="2483921" y="2263430"/>
                <a:ext cx="176498" cy="176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9" name="Google Shape;956;p79">
                <a:extLst>
                  <a:ext uri="{FF2B5EF4-FFF2-40B4-BE49-F238E27FC236}">
                    <a16:creationId xmlns:a16="http://schemas.microsoft.com/office/drawing/2014/main" id="{17C7A688-A048-3167-DFE0-A13FD7AAFDB7}"/>
                  </a:ext>
                </a:extLst>
              </p:cNvPr>
              <p:cNvPicPr preferRelativeResize="0"/>
              <p:nvPr/>
            </p:nvPicPr>
            <p:blipFill rotWithShape="1">
              <a:blip r:embed="rId52">
                <a:alphaModFix/>
              </a:blip>
              <a:srcRect/>
              <a:stretch/>
            </p:blipFill>
            <p:spPr>
              <a:xfrm>
                <a:off x="2613002" y="2177783"/>
                <a:ext cx="176498" cy="1764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0" name="Google Shape;957;p79">
                <a:extLst>
                  <a:ext uri="{FF2B5EF4-FFF2-40B4-BE49-F238E27FC236}">
                    <a16:creationId xmlns:a16="http://schemas.microsoft.com/office/drawing/2014/main" id="{E5DDA906-E1C8-44A1-39D0-CFAE2377855C}"/>
                  </a:ext>
                </a:extLst>
              </p:cNvPr>
              <p:cNvPicPr preferRelativeResize="0"/>
              <p:nvPr/>
            </p:nvPicPr>
            <p:blipFill rotWithShape="1">
              <a:blip r:embed="rId53">
                <a:alphaModFix/>
              </a:blip>
              <a:srcRect/>
              <a:stretch/>
            </p:blipFill>
            <p:spPr>
              <a:xfrm>
                <a:off x="2080691" y="2086440"/>
                <a:ext cx="376947" cy="3769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661" name="Google Shape;958;p79">
              <a:extLst>
                <a:ext uri="{FF2B5EF4-FFF2-40B4-BE49-F238E27FC236}">
                  <a16:creationId xmlns:a16="http://schemas.microsoft.com/office/drawing/2014/main" id="{CBF520A5-AEE4-6EA7-B0CD-86C950BAE5F0}"/>
                </a:ext>
              </a:extLst>
            </p:cNvPr>
            <p:cNvCxnSpPr>
              <a:stCxn id="2586" idx="2"/>
              <a:endCxn id="2600" idx="0"/>
            </p:cNvCxnSpPr>
            <p:nvPr/>
          </p:nvCxnSpPr>
          <p:spPr>
            <a:xfrm>
              <a:off x="4870251" y="2816777"/>
              <a:ext cx="300" cy="1530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2" name="Google Shape;959;p79">
              <a:extLst>
                <a:ext uri="{FF2B5EF4-FFF2-40B4-BE49-F238E27FC236}">
                  <a16:creationId xmlns:a16="http://schemas.microsoft.com/office/drawing/2014/main" id="{13BAF384-4941-EB7B-CD7B-E00E20A01325}"/>
                </a:ext>
              </a:extLst>
            </p:cNvPr>
            <p:cNvCxnSpPr>
              <a:stCxn id="2646" idx="0"/>
              <a:endCxn id="2587" idx="1"/>
            </p:cNvCxnSpPr>
            <p:nvPr/>
          </p:nvCxnSpPr>
          <p:spPr>
            <a:xfrm rot="-5400000">
              <a:off x="2569956" y="1940825"/>
              <a:ext cx="291300" cy="1718100"/>
            </a:xfrm>
            <a:prstGeom prst="bentConnector2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3" name="Google Shape;960;p79">
              <a:extLst>
                <a:ext uri="{FF2B5EF4-FFF2-40B4-BE49-F238E27FC236}">
                  <a16:creationId xmlns:a16="http://schemas.microsoft.com/office/drawing/2014/main" id="{15C72167-AE9F-BABF-9F9F-7626049F77FB}"/>
                </a:ext>
              </a:extLst>
            </p:cNvPr>
            <p:cNvCxnSpPr>
              <a:stCxn id="2646" idx="3"/>
              <a:endCxn id="2600" idx="1"/>
            </p:cNvCxnSpPr>
            <p:nvPr/>
          </p:nvCxnSpPr>
          <p:spPr>
            <a:xfrm rot="10800000" flipH="1">
              <a:off x="2874906" y="3188825"/>
              <a:ext cx="454500" cy="552600"/>
            </a:xfrm>
            <a:prstGeom prst="bentConnector3">
              <a:avLst>
                <a:gd name="adj1" fmla="val 49989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4" name="Google Shape;961;p79">
              <a:extLst>
                <a:ext uri="{FF2B5EF4-FFF2-40B4-BE49-F238E27FC236}">
                  <a16:creationId xmlns:a16="http://schemas.microsoft.com/office/drawing/2014/main" id="{5AD6F9DE-A787-8232-6ADC-CD1E044A2241}"/>
                </a:ext>
              </a:extLst>
            </p:cNvPr>
            <p:cNvCxnSpPr>
              <a:stCxn id="2590" idx="1"/>
              <a:endCxn id="2600" idx="3"/>
            </p:cNvCxnSpPr>
            <p:nvPr/>
          </p:nvCxnSpPr>
          <p:spPr>
            <a:xfrm rot="10800000">
              <a:off x="6411407" y="3188623"/>
              <a:ext cx="449400" cy="564900"/>
            </a:xfrm>
            <a:prstGeom prst="bentConnector3">
              <a:avLst>
                <a:gd name="adj1" fmla="val 49995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5" name="Google Shape;962;p79">
              <a:extLst>
                <a:ext uri="{FF2B5EF4-FFF2-40B4-BE49-F238E27FC236}">
                  <a16:creationId xmlns:a16="http://schemas.microsoft.com/office/drawing/2014/main" id="{404DB255-35C2-6EE9-7E5C-FECEEEEEBAAE}"/>
                </a:ext>
              </a:extLst>
            </p:cNvPr>
            <p:cNvCxnSpPr>
              <a:stCxn id="2601" idx="2"/>
              <a:endCxn id="2602" idx="0"/>
            </p:cNvCxnSpPr>
            <p:nvPr/>
          </p:nvCxnSpPr>
          <p:spPr>
            <a:xfrm>
              <a:off x="4870451" y="3693972"/>
              <a:ext cx="0" cy="1455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66" name="Google Shape;963;p79">
              <a:extLst>
                <a:ext uri="{FF2B5EF4-FFF2-40B4-BE49-F238E27FC236}">
                  <a16:creationId xmlns:a16="http://schemas.microsoft.com/office/drawing/2014/main" id="{9725C4D0-0A34-0C1C-1923-2F388E7B530C}"/>
                </a:ext>
              </a:extLst>
            </p:cNvPr>
            <p:cNvSpPr/>
            <p:nvPr/>
          </p:nvSpPr>
          <p:spPr>
            <a:xfrm>
              <a:off x="931783" y="3823658"/>
              <a:ext cx="1836000" cy="1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or Convert from Any Format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964;p79">
              <a:extLst>
                <a:ext uri="{FF2B5EF4-FFF2-40B4-BE49-F238E27FC236}">
                  <a16:creationId xmlns:a16="http://schemas.microsoft.com/office/drawing/2014/main" id="{B6A20063-AD1F-A9CC-E37C-B4AF34F22E75}"/>
                </a:ext>
              </a:extLst>
            </p:cNvPr>
            <p:cNvSpPr/>
            <p:nvPr/>
          </p:nvSpPr>
          <p:spPr>
            <a:xfrm>
              <a:off x="1536683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K8s YAML CRD Helm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965;p79">
              <a:extLst>
                <a:ext uri="{FF2B5EF4-FFF2-40B4-BE49-F238E27FC236}">
                  <a16:creationId xmlns:a16="http://schemas.microsoft.com/office/drawing/2014/main" id="{B5211043-8FE2-0153-49DA-9CFD74634185}"/>
                </a:ext>
              </a:extLst>
            </p:cNvPr>
            <p:cNvSpPr/>
            <p:nvPr/>
          </p:nvSpPr>
          <p:spPr>
            <a:xfrm>
              <a:off x="2190864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HCL </a:t>
              </a:r>
              <a:b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ARM CFN templates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966;p79">
              <a:extLst>
                <a:ext uri="{FF2B5EF4-FFF2-40B4-BE49-F238E27FC236}">
                  <a16:creationId xmlns:a16="http://schemas.microsoft.com/office/drawing/2014/main" id="{B9ED0689-DC79-0337-FD8A-54D15C40BA43}"/>
                </a:ext>
              </a:extLst>
            </p:cNvPr>
            <p:cNvSpPr/>
            <p:nvPr/>
          </p:nvSpPr>
          <p:spPr>
            <a:xfrm>
              <a:off x="4089880" y="4903630"/>
              <a:ext cx="1570200" cy="1842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Integration Testing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0" name="Google Shape;967;p79">
              <a:extLst>
                <a:ext uri="{FF2B5EF4-FFF2-40B4-BE49-F238E27FC236}">
                  <a16:creationId xmlns:a16="http://schemas.microsoft.com/office/drawing/2014/main" id="{7BAFEC6E-5665-2E0F-B686-9EEE3DB50B86}"/>
                </a:ext>
              </a:extLst>
            </p:cNvPr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6221347" y="4732678"/>
              <a:ext cx="313048" cy="137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1" name="Google Shape;968;p79">
              <a:extLst>
                <a:ext uri="{FF2B5EF4-FFF2-40B4-BE49-F238E27FC236}">
                  <a16:creationId xmlns:a16="http://schemas.microsoft.com/office/drawing/2014/main" id="{115858C7-BD45-3667-8CC3-E56183259238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5784065" y="4738365"/>
              <a:ext cx="313047" cy="126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2" name="Google Shape;969;p79">
              <a:extLst>
                <a:ext uri="{FF2B5EF4-FFF2-40B4-BE49-F238E27FC236}">
                  <a16:creationId xmlns:a16="http://schemas.microsoft.com/office/drawing/2014/main" id="{C377CC34-E526-920F-1B8F-8D0A390E5828}"/>
                </a:ext>
              </a:extLst>
            </p:cNvPr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6658630" y="4714002"/>
              <a:ext cx="151932" cy="17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3" name="Google Shape;970;p79" descr="Logo&#10;&#10;Description automatically generated">
              <a:extLst>
                <a:ext uri="{FF2B5EF4-FFF2-40B4-BE49-F238E27FC236}">
                  <a16:creationId xmlns:a16="http://schemas.microsoft.com/office/drawing/2014/main" id="{F3166E8F-51AC-9EE7-13EE-4E17EC5C09B9}"/>
                </a:ext>
              </a:extLst>
            </p:cNvPr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5784817" y="4944780"/>
              <a:ext cx="419484" cy="118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4" name="Google Shape;971;p79">
              <a:extLst>
                <a:ext uri="{FF2B5EF4-FFF2-40B4-BE49-F238E27FC236}">
                  <a16:creationId xmlns:a16="http://schemas.microsoft.com/office/drawing/2014/main" id="{65B69985-8DB1-140F-330C-94085CA37FDB}"/>
                </a:ext>
              </a:extLst>
            </p:cNvPr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6319841" y="4978236"/>
              <a:ext cx="361174" cy="5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5" name="Google Shape;972;p79">
              <a:extLst>
                <a:ext uri="{FF2B5EF4-FFF2-40B4-BE49-F238E27FC236}">
                  <a16:creationId xmlns:a16="http://schemas.microsoft.com/office/drawing/2014/main" id="{2567691D-9654-5381-E3B3-D4D0FBAE73FD}"/>
                </a:ext>
              </a:extLst>
            </p:cNvPr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6934797" y="4752650"/>
              <a:ext cx="313047" cy="98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6" name="Google Shape;973;p79">
              <a:extLst>
                <a:ext uri="{FF2B5EF4-FFF2-40B4-BE49-F238E27FC236}">
                  <a16:creationId xmlns:a16="http://schemas.microsoft.com/office/drawing/2014/main" id="{A288A119-7F77-B923-1BE5-E293CE718E71}"/>
                </a:ext>
              </a:extLst>
            </p:cNvPr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7372080" y="4726346"/>
              <a:ext cx="261188" cy="15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7" name="Google Shape;974;p79">
              <a:extLst>
                <a:ext uri="{FF2B5EF4-FFF2-40B4-BE49-F238E27FC236}">
                  <a16:creationId xmlns:a16="http://schemas.microsoft.com/office/drawing/2014/main" id="{F926BE48-1B81-9DCD-29D6-D0D42B15CFD1}"/>
                </a:ext>
              </a:extLst>
            </p:cNvPr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7757503" y="4722148"/>
              <a:ext cx="159015" cy="159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8" name="Google Shape;975;p79">
              <a:extLst>
                <a:ext uri="{FF2B5EF4-FFF2-40B4-BE49-F238E27FC236}">
                  <a16:creationId xmlns:a16="http://schemas.microsoft.com/office/drawing/2014/main" id="{D207F213-B473-173C-6E31-E51BC2F1C56C}"/>
                </a:ext>
              </a:extLst>
            </p:cNvPr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6796556" y="4949257"/>
              <a:ext cx="313047" cy="110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9" name="Google Shape;976;p7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CD9B272-433E-6A8F-534B-3B87CC625070}"/>
                </a:ext>
              </a:extLst>
            </p:cNvPr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7225143" y="4951049"/>
              <a:ext cx="375657" cy="10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0" name="Google Shape;977;p79" descr="Logo&#10;&#10;Description automatically generated">
              <a:extLst>
                <a:ext uri="{FF2B5EF4-FFF2-40B4-BE49-F238E27FC236}">
                  <a16:creationId xmlns:a16="http://schemas.microsoft.com/office/drawing/2014/main" id="{C0BB9EBF-5802-247D-5EA7-B4E10A81F254}"/>
                </a:ext>
              </a:extLst>
            </p:cNvPr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8040754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1" name="Google Shape;978;p79" descr="Logo&#10;&#10;Description automatically generated">
              <a:extLst>
                <a:ext uri="{FF2B5EF4-FFF2-40B4-BE49-F238E27FC236}">
                  <a16:creationId xmlns:a16="http://schemas.microsoft.com/office/drawing/2014/main" id="{B928D0E2-427F-8EC6-2739-6DA068A39B40}"/>
                </a:ext>
              </a:extLst>
            </p:cNvPr>
            <p:cNvPicPr preferRelativeResize="0"/>
            <p:nvPr/>
          </p:nvPicPr>
          <p:blipFill rotWithShape="1">
            <a:blip r:embed="rId65">
              <a:alphaModFix/>
            </a:blip>
            <a:srcRect l="15905" t="25909" r="20598" b="32917"/>
            <a:stretch/>
          </p:blipFill>
          <p:spPr>
            <a:xfrm>
              <a:off x="7990897" y="4958401"/>
              <a:ext cx="523954" cy="9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979;p79">
              <a:extLst>
                <a:ext uri="{FF2B5EF4-FFF2-40B4-BE49-F238E27FC236}">
                  <a16:creationId xmlns:a16="http://schemas.microsoft.com/office/drawing/2014/main" id="{B7D31A92-AF76-3264-E307-4D6D9C77E0AE}"/>
                </a:ext>
              </a:extLst>
            </p:cNvPr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8340296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980;p79">
              <a:extLst>
                <a:ext uri="{FF2B5EF4-FFF2-40B4-BE49-F238E27FC236}">
                  <a16:creationId xmlns:a16="http://schemas.microsoft.com/office/drawing/2014/main" id="{BFD5932A-C393-4A67-46EA-273A1DB4A412}"/>
                </a:ext>
              </a:extLst>
            </p:cNvPr>
            <p:cNvPicPr preferRelativeResize="0"/>
            <p:nvPr/>
          </p:nvPicPr>
          <p:blipFill rotWithShape="1">
            <a:blip r:embed="rId67">
              <a:alphaModFix/>
            </a:blip>
            <a:srcRect/>
            <a:stretch/>
          </p:blipFill>
          <p:spPr>
            <a:xfrm>
              <a:off x="7716341" y="4924759"/>
              <a:ext cx="159016" cy="1590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84" name="Google Shape;981;p79">
              <a:extLst>
                <a:ext uri="{FF2B5EF4-FFF2-40B4-BE49-F238E27FC236}">
                  <a16:creationId xmlns:a16="http://schemas.microsoft.com/office/drawing/2014/main" id="{178509B8-34BD-B1FA-3E02-BEFEAA7F4EF1}"/>
                </a:ext>
              </a:extLst>
            </p:cNvPr>
            <p:cNvGrpSpPr/>
            <p:nvPr/>
          </p:nvGrpSpPr>
          <p:grpSpPr>
            <a:xfrm>
              <a:off x="877724" y="4637785"/>
              <a:ext cx="1894450" cy="515228"/>
              <a:chOff x="442041" y="4672310"/>
              <a:chExt cx="2225100" cy="577286"/>
            </a:xfrm>
          </p:grpSpPr>
          <p:sp>
            <p:nvSpPr>
              <p:cNvPr id="2685" name="Google Shape;982;p79">
                <a:extLst>
                  <a:ext uri="{FF2B5EF4-FFF2-40B4-BE49-F238E27FC236}">
                    <a16:creationId xmlns:a16="http://schemas.microsoft.com/office/drawing/2014/main" id="{E18FF236-D6CB-DCF9-31A8-0BC366754258}"/>
                  </a:ext>
                </a:extLst>
              </p:cNvPr>
              <p:cNvSpPr/>
              <p:nvPr/>
            </p:nvSpPr>
            <p:spPr>
              <a:xfrm>
                <a:off x="447653" y="4672310"/>
                <a:ext cx="22194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IDE 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86" name="Google Shape;983;p79">
                <a:extLst>
                  <a:ext uri="{FF2B5EF4-FFF2-40B4-BE49-F238E27FC236}">
                    <a16:creationId xmlns:a16="http://schemas.microsoft.com/office/drawing/2014/main" id="{1EBEED31-BE6B-00D9-91E6-BBF726D7E468}"/>
                  </a:ext>
                </a:extLst>
              </p:cNvPr>
              <p:cNvSpPr/>
              <p:nvPr/>
            </p:nvSpPr>
            <p:spPr>
              <a:xfrm>
                <a:off x="442041" y="4975396"/>
                <a:ext cx="22251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Source Control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687" name="Google Shape;984;p79">
              <a:extLst>
                <a:ext uri="{FF2B5EF4-FFF2-40B4-BE49-F238E27FC236}">
                  <a16:creationId xmlns:a16="http://schemas.microsoft.com/office/drawing/2014/main" id="{7D9A6EC4-4FD0-59BD-F111-1F32A331CA94}"/>
                </a:ext>
              </a:extLst>
            </p:cNvPr>
            <p:cNvGrpSpPr/>
            <p:nvPr/>
          </p:nvGrpSpPr>
          <p:grpSpPr>
            <a:xfrm>
              <a:off x="2859841" y="4635841"/>
              <a:ext cx="1147500" cy="513600"/>
              <a:chOff x="2561385" y="3511376"/>
              <a:chExt cx="1147500" cy="513600"/>
            </a:xfrm>
          </p:grpSpPr>
          <p:sp>
            <p:nvSpPr>
              <p:cNvPr id="2688" name="Google Shape;985;p79">
                <a:extLst>
                  <a:ext uri="{FF2B5EF4-FFF2-40B4-BE49-F238E27FC236}">
                    <a16:creationId xmlns:a16="http://schemas.microsoft.com/office/drawing/2014/main" id="{D6A06C5A-E683-ECAE-C45D-0990A864733F}"/>
                  </a:ext>
                </a:extLst>
              </p:cNvPr>
              <p:cNvSpPr/>
              <p:nvPr/>
            </p:nvSpPr>
            <p:spPr>
              <a:xfrm>
                <a:off x="2561385" y="3511376"/>
                <a:ext cx="1147500" cy="5136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Test Frameworks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89" name="Google Shape;986;p79">
                <a:extLst>
                  <a:ext uri="{FF2B5EF4-FFF2-40B4-BE49-F238E27FC236}">
                    <a16:creationId xmlns:a16="http://schemas.microsoft.com/office/drawing/2014/main" id="{A20FCAC7-750E-AD7A-BA47-E2A8AE1595DA}"/>
                  </a:ext>
                </a:extLst>
              </p:cNvPr>
              <p:cNvPicPr preferRelativeResize="0"/>
              <p:nvPr/>
            </p:nvPicPr>
            <p:blipFill rotWithShape="1">
              <a:blip r:embed="rId68">
                <a:alphaModFix/>
              </a:blip>
              <a:srcRect r="74961"/>
              <a:stretch/>
            </p:blipFill>
            <p:spPr>
              <a:xfrm>
                <a:off x="3000752" y="3823727"/>
                <a:ext cx="128547" cy="164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0" name="Google Shape;987;p79">
                <a:extLst>
                  <a:ext uri="{FF2B5EF4-FFF2-40B4-BE49-F238E27FC236}">
                    <a16:creationId xmlns:a16="http://schemas.microsoft.com/office/drawing/2014/main" id="{0E18CC53-408E-3B31-EE70-B8948C989F80}"/>
                  </a:ext>
                </a:extLst>
              </p:cNvPr>
              <p:cNvPicPr preferRelativeResize="0"/>
              <p:nvPr/>
            </p:nvPicPr>
            <p:blipFill rotWithShape="1">
              <a:blip r:embed="rId69">
                <a:alphaModFix/>
              </a:blip>
              <a:srcRect/>
              <a:stretch/>
            </p:blipFill>
            <p:spPr>
              <a:xfrm>
                <a:off x="3164398" y="3843605"/>
                <a:ext cx="124454" cy="124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1" name="Google Shape;988;p79">
                <a:extLst>
                  <a:ext uri="{FF2B5EF4-FFF2-40B4-BE49-F238E27FC236}">
                    <a16:creationId xmlns:a16="http://schemas.microsoft.com/office/drawing/2014/main" id="{E2EFBB5D-D720-3EE8-736C-22B67053DA4B}"/>
                  </a:ext>
                </a:extLst>
              </p:cNvPr>
              <p:cNvPicPr preferRelativeResize="0"/>
              <p:nvPr/>
            </p:nvPicPr>
            <p:blipFill rotWithShape="1">
              <a:blip r:embed="rId70">
                <a:alphaModFix/>
              </a:blip>
              <a:srcRect/>
              <a:stretch/>
            </p:blipFill>
            <p:spPr>
              <a:xfrm>
                <a:off x="2635166" y="3653450"/>
                <a:ext cx="130068" cy="1300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2" name="Google Shape;989;p79">
                <a:extLst>
                  <a:ext uri="{FF2B5EF4-FFF2-40B4-BE49-F238E27FC236}">
                    <a16:creationId xmlns:a16="http://schemas.microsoft.com/office/drawing/2014/main" id="{4128FBE4-82F4-8E83-62F2-1FF539541F8D}"/>
                  </a:ext>
                </a:extLst>
              </p:cNvPr>
              <p:cNvPicPr preferRelativeResize="0"/>
              <p:nvPr/>
            </p:nvPicPr>
            <p:blipFill rotWithShape="1">
              <a:blip r:embed="rId71">
                <a:alphaModFix/>
              </a:blip>
              <a:srcRect/>
              <a:stretch/>
            </p:blipFill>
            <p:spPr>
              <a:xfrm>
                <a:off x="2800331" y="3657216"/>
                <a:ext cx="124452" cy="1225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3" name="Google Shape;990;p79">
                <a:extLst>
                  <a:ext uri="{FF2B5EF4-FFF2-40B4-BE49-F238E27FC236}">
                    <a16:creationId xmlns:a16="http://schemas.microsoft.com/office/drawing/2014/main" id="{6D2A5788-9B4F-1A3D-DD8D-CD9F52D83E7C}"/>
                  </a:ext>
                </a:extLst>
              </p:cNvPr>
              <p:cNvPicPr preferRelativeResize="0"/>
              <p:nvPr/>
            </p:nvPicPr>
            <p:blipFill rotWithShape="1">
              <a:blip r:embed="rId72">
                <a:alphaModFix/>
              </a:blip>
              <a:srcRect l="20314" r="20492"/>
              <a:stretch/>
            </p:blipFill>
            <p:spPr>
              <a:xfrm>
                <a:off x="3393407" y="3645897"/>
                <a:ext cx="124454" cy="145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4" name="Google Shape;991;p79">
                <a:extLst>
                  <a:ext uri="{FF2B5EF4-FFF2-40B4-BE49-F238E27FC236}">
                    <a16:creationId xmlns:a16="http://schemas.microsoft.com/office/drawing/2014/main" id="{42820A9F-8EAB-0C49-84A2-FD538D8A0681}"/>
                  </a:ext>
                </a:extLst>
              </p:cNvPr>
              <p:cNvPicPr preferRelativeResize="0"/>
              <p:nvPr/>
            </p:nvPicPr>
            <p:blipFill rotWithShape="1">
              <a:blip r:embed="rId73">
                <a:alphaModFix/>
              </a:blip>
              <a:srcRect/>
              <a:stretch/>
            </p:blipFill>
            <p:spPr>
              <a:xfrm>
                <a:off x="2959881" y="3656258"/>
                <a:ext cx="124453" cy="1244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5" name="Google Shape;992;p79">
                <a:extLst>
                  <a:ext uri="{FF2B5EF4-FFF2-40B4-BE49-F238E27FC236}">
                    <a16:creationId xmlns:a16="http://schemas.microsoft.com/office/drawing/2014/main" id="{8E8C6C45-07AF-1D8C-6270-A51AAE98C8F8}"/>
                  </a:ext>
                </a:extLst>
              </p:cNvPr>
              <p:cNvPicPr preferRelativeResize="0"/>
              <p:nvPr/>
            </p:nvPicPr>
            <p:blipFill rotWithShape="1">
              <a:blip r:embed="rId74">
                <a:alphaModFix/>
              </a:blip>
              <a:srcRect/>
              <a:stretch/>
            </p:blipFill>
            <p:spPr>
              <a:xfrm>
                <a:off x="2676584" y="3861629"/>
                <a:ext cx="289071" cy="88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6" name="Google Shape;993;p79" descr="Logo&#10;&#10;Description automatically generated">
                <a:extLst>
                  <a:ext uri="{FF2B5EF4-FFF2-40B4-BE49-F238E27FC236}">
                    <a16:creationId xmlns:a16="http://schemas.microsoft.com/office/drawing/2014/main" id="{55AFC3BE-51F8-1944-AEDB-2B641CEFD870}"/>
                  </a:ext>
                </a:extLst>
              </p:cNvPr>
              <p:cNvPicPr preferRelativeResize="0"/>
              <p:nvPr/>
            </p:nvPicPr>
            <p:blipFill rotWithShape="1">
              <a:blip r:embed="rId75">
                <a:alphaModFix/>
              </a:blip>
              <a:srcRect/>
              <a:stretch/>
            </p:blipFill>
            <p:spPr>
              <a:xfrm>
                <a:off x="3119431" y="3670707"/>
                <a:ext cx="238879" cy="9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97" name="Google Shape;994;p79">
              <a:extLst>
                <a:ext uri="{FF2B5EF4-FFF2-40B4-BE49-F238E27FC236}">
                  <a16:creationId xmlns:a16="http://schemas.microsoft.com/office/drawing/2014/main" id="{6B7A2ECF-52E1-043D-E33A-3F51AC0158F7}"/>
                </a:ext>
              </a:extLst>
            </p:cNvPr>
            <p:cNvGrpSpPr/>
            <p:nvPr/>
          </p:nvGrpSpPr>
          <p:grpSpPr>
            <a:xfrm>
              <a:off x="1060726" y="4727228"/>
              <a:ext cx="1520389" cy="132356"/>
              <a:chOff x="315245" y="3517853"/>
              <a:chExt cx="1799277" cy="156635"/>
            </a:xfrm>
          </p:grpSpPr>
          <p:pic>
            <p:nvPicPr>
              <p:cNvPr id="2698" name="Google Shape;995;p79">
                <a:extLst>
                  <a:ext uri="{FF2B5EF4-FFF2-40B4-BE49-F238E27FC236}">
                    <a16:creationId xmlns:a16="http://schemas.microsoft.com/office/drawing/2014/main" id="{3343F2F9-7AE3-2D2B-1775-A6CB3E982621}"/>
                  </a:ext>
                </a:extLst>
              </p:cNvPr>
              <p:cNvPicPr preferRelativeResize="0"/>
              <p:nvPr/>
            </p:nvPicPr>
            <p:blipFill rotWithShape="1">
              <a:blip r:embed="rId76">
                <a:alphaModFix/>
              </a:blip>
              <a:srcRect/>
              <a:stretch/>
            </p:blipFill>
            <p:spPr>
              <a:xfrm>
                <a:off x="315245" y="3518335"/>
                <a:ext cx="135021" cy="1350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9" name="Google Shape;996;p79">
                <a:extLst>
                  <a:ext uri="{FF2B5EF4-FFF2-40B4-BE49-F238E27FC236}">
                    <a16:creationId xmlns:a16="http://schemas.microsoft.com/office/drawing/2014/main" id="{F4931673-E443-3AA9-C31A-13C839E19FEC}"/>
                  </a:ext>
                </a:extLst>
              </p:cNvPr>
              <p:cNvPicPr preferRelativeResize="0"/>
              <p:nvPr/>
            </p:nvPicPr>
            <p:blipFill rotWithShape="1">
              <a:blip r:embed="rId77">
                <a:alphaModFix/>
              </a:blip>
              <a:srcRect/>
              <a:stretch/>
            </p:blipFill>
            <p:spPr>
              <a:xfrm>
                <a:off x="656552" y="3517853"/>
                <a:ext cx="135021" cy="146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0" name="Google Shape;997;p79">
                <a:extLst>
                  <a:ext uri="{FF2B5EF4-FFF2-40B4-BE49-F238E27FC236}">
                    <a16:creationId xmlns:a16="http://schemas.microsoft.com/office/drawing/2014/main" id="{F3DC1096-8F4B-18EA-E6C1-C4ED17C073E7}"/>
                  </a:ext>
                </a:extLst>
              </p:cNvPr>
              <p:cNvPicPr preferRelativeResize="0"/>
              <p:nvPr/>
            </p:nvPicPr>
            <p:blipFill rotWithShape="1">
              <a:blip r:embed="rId78">
                <a:alphaModFix/>
              </a:blip>
              <a:srcRect/>
              <a:stretch/>
            </p:blipFill>
            <p:spPr>
              <a:xfrm>
                <a:off x="997860" y="3524530"/>
                <a:ext cx="107096" cy="1392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1" name="Google Shape;998;p79">
                <a:extLst>
                  <a:ext uri="{FF2B5EF4-FFF2-40B4-BE49-F238E27FC236}">
                    <a16:creationId xmlns:a16="http://schemas.microsoft.com/office/drawing/2014/main" id="{C3BDE113-52BE-2F63-79A2-FE70DD1CA92F}"/>
                  </a:ext>
                </a:extLst>
              </p:cNvPr>
              <p:cNvPicPr preferRelativeResize="0"/>
              <p:nvPr/>
            </p:nvPicPr>
            <p:blipFill rotWithShape="1">
              <a:blip r:embed="rId79">
                <a:alphaModFix/>
              </a:blip>
              <a:srcRect/>
              <a:stretch/>
            </p:blipFill>
            <p:spPr>
              <a:xfrm>
                <a:off x="1663689" y="3539937"/>
                <a:ext cx="123591" cy="1238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2" name="Google Shape;999;p79">
                <a:extLst>
                  <a:ext uri="{FF2B5EF4-FFF2-40B4-BE49-F238E27FC236}">
                    <a16:creationId xmlns:a16="http://schemas.microsoft.com/office/drawing/2014/main" id="{A315E6C1-5774-6841-B42A-0ED549351B92}"/>
                  </a:ext>
                </a:extLst>
              </p:cNvPr>
              <p:cNvPicPr preferRelativeResize="0"/>
              <p:nvPr/>
            </p:nvPicPr>
            <p:blipFill rotWithShape="1">
              <a:blip r:embed="rId80">
                <a:alphaModFix/>
              </a:blip>
              <a:srcRect/>
              <a:stretch/>
            </p:blipFill>
            <p:spPr>
              <a:xfrm>
                <a:off x="1993565" y="3542796"/>
                <a:ext cx="120957" cy="1209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3" name="Google Shape;1000;p79">
                <a:extLst>
                  <a:ext uri="{FF2B5EF4-FFF2-40B4-BE49-F238E27FC236}">
                    <a16:creationId xmlns:a16="http://schemas.microsoft.com/office/drawing/2014/main" id="{3CBD2D1A-EFAC-4335-BEBF-0C02704FE211}"/>
                  </a:ext>
                </a:extLst>
              </p:cNvPr>
              <p:cNvPicPr preferRelativeResize="0"/>
              <p:nvPr/>
            </p:nvPicPr>
            <p:blipFill rotWithShape="1">
              <a:blip r:embed="rId81">
                <a:alphaModFix/>
              </a:blip>
              <a:srcRect/>
              <a:stretch/>
            </p:blipFill>
            <p:spPr>
              <a:xfrm>
                <a:off x="1311242" y="3528327"/>
                <a:ext cx="146159" cy="146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4" name="Google Shape;1001;p79">
              <a:extLst>
                <a:ext uri="{FF2B5EF4-FFF2-40B4-BE49-F238E27FC236}">
                  <a16:creationId xmlns:a16="http://schemas.microsoft.com/office/drawing/2014/main" id="{3358815E-5392-3B3E-A5A5-D7569FC51164}"/>
                </a:ext>
              </a:extLst>
            </p:cNvPr>
            <p:cNvPicPr preferRelativeResize="0"/>
            <p:nvPr/>
          </p:nvPicPr>
          <p:blipFill rotWithShape="1">
            <a:blip r:embed="rId82">
              <a:alphaModFix/>
            </a:blip>
            <a:srcRect/>
            <a:stretch/>
          </p:blipFill>
          <p:spPr>
            <a:xfrm>
              <a:off x="1988474" y="5040718"/>
              <a:ext cx="195289" cy="73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1002;p79">
              <a:extLst>
                <a:ext uri="{FF2B5EF4-FFF2-40B4-BE49-F238E27FC236}">
                  <a16:creationId xmlns:a16="http://schemas.microsoft.com/office/drawing/2014/main" id="{DDAF61FA-C3BD-960D-5C51-7D5D6DDCD955}"/>
                </a:ext>
              </a:extLst>
            </p:cNvPr>
            <p:cNvPicPr preferRelativeResize="0"/>
            <p:nvPr/>
          </p:nvPicPr>
          <p:blipFill rotWithShape="1">
            <a:blip r:embed="rId83">
              <a:alphaModFix/>
            </a:blip>
            <a:srcRect/>
            <a:stretch/>
          </p:blipFill>
          <p:spPr>
            <a:xfrm>
              <a:off x="1108687" y="5034080"/>
              <a:ext cx="591196" cy="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1003;p79">
              <a:extLst>
                <a:ext uri="{FF2B5EF4-FFF2-40B4-BE49-F238E27FC236}">
                  <a16:creationId xmlns:a16="http://schemas.microsoft.com/office/drawing/2014/main" id="{E63C616D-D934-94B0-D065-8A8BB28CFEC9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2209970" y="5037270"/>
              <a:ext cx="242222" cy="97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1004;p79">
              <a:extLst>
                <a:ext uri="{FF2B5EF4-FFF2-40B4-BE49-F238E27FC236}">
                  <a16:creationId xmlns:a16="http://schemas.microsoft.com/office/drawing/2014/main" id="{946719FD-003B-23DB-0915-E68F9F345C3E}"/>
                </a:ext>
              </a:extLst>
            </p:cNvPr>
            <p:cNvPicPr preferRelativeResize="0"/>
            <p:nvPr/>
          </p:nvPicPr>
          <p:blipFill rotWithShape="1">
            <a:blip r:embed="rId84">
              <a:alphaModFix/>
            </a:blip>
            <a:srcRect/>
            <a:stretch/>
          </p:blipFill>
          <p:spPr>
            <a:xfrm>
              <a:off x="1763931" y="5041926"/>
              <a:ext cx="170620" cy="71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9" name="Google Shape;1006;p79">
              <a:extLst>
                <a:ext uri="{FF2B5EF4-FFF2-40B4-BE49-F238E27FC236}">
                  <a16:creationId xmlns:a16="http://schemas.microsoft.com/office/drawing/2014/main" id="{F2A1B806-AC21-A39B-FA59-C5AA6C0D2471}"/>
                </a:ext>
              </a:extLst>
            </p:cNvPr>
            <p:cNvSpPr/>
            <p:nvPr/>
          </p:nvSpPr>
          <p:spPr>
            <a:xfrm>
              <a:off x="952151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Federated Identity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0" name="Google Shape;1007;p79">
              <a:extLst>
                <a:ext uri="{FF2B5EF4-FFF2-40B4-BE49-F238E27FC236}">
                  <a16:creationId xmlns:a16="http://schemas.microsoft.com/office/drawing/2014/main" id="{EF5B26AA-9CEC-FA76-3CB1-3548024C2DFB}"/>
                </a:ext>
              </a:extLst>
            </p:cNvPr>
            <p:cNvSpPr/>
            <p:nvPr/>
          </p:nvSpPr>
          <p:spPr>
            <a:xfrm>
              <a:off x="2573503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Secrets Management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1" name="Google Shape;1008;p79">
              <a:extLst>
                <a:ext uri="{FF2B5EF4-FFF2-40B4-BE49-F238E27FC236}">
                  <a16:creationId xmlns:a16="http://schemas.microsoft.com/office/drawing/2014/main" id="{45581856-A19B-2536-D3B9-226101915615}"/>
                </a:ext>
              </a:extLst>
            </p:cNvPr>
            <p:cNvSpPr/>
            <p:nvPr/>
          </p:nvSpPr>
          <p:spPr>
            <a:xfrm>
              <a:off x="5816207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Policy Enforcement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2" name="Google Shape;1009;p79">
              <a:extLst>
                <a:ext uri="{FF2B5EF4-FFF2-40B4-BE49-F238E27FC236}">
                  <a16:creationId xmlns:a16="http://schemas.microsoft.com/office/drawing/2014/main" id="{CA352467-E66D-E89A-7DC5-6C865E109264}"/>
                </a:ext>
              </a:extLst>
            </p:cNvPr>
            <p:cNvSpPr/>
            <p:nvPr/>
          </p:nvSpPr>
          <p:spPr>
            <a:xfrm>
              <a:off x="7437568" y="5422857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Audit Logs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13" name="Google Shape;1010;p79">
              <a:extLst>
                <a:ext uri="{FF2B5EF4-FFF2-40B4-BE49-F238E27FC236}">
                  <a16:creationId xmlns:a16="http://schemas.microsoft.com/office/drawing/2014/main" id="{46A8C043-90A2-86D2-2FD9-5D82E5E62DD1}"/>
                </a:ext>
              </a:extLst>
            </p:cNvPr>
            <p:cNvPicPr preferRelativeResize="0"/>
            <p:nvPr/>
          </p:nvPicPr>
          <p:blipFill>
            <a:blip r:embed="rId85">
              <a:alphaModFix/>
            </a:blip>
            <a:stretch>
              <a:fillRect/>
            </a:stretch>
          </p:blipFill>
          <p:spPr>
            <a:xfrm>
              <a:off x="2129531" y="3369674"/>
              <a:ext cx="146210" cy="267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4" name="Google Shape;1011;p79">
              <a:extLst>
                <a:ext uri="{FF2B5EF4-FFF2-40B4-BE49-F238E27FC236}">
                  <a16:creationId xmlns:a16="http://schemas.microsoft.com/office/drawing/2014/main" id="{151DCDFF-13BC-8B87-24CE-3DD7216F4164}"/>
                </a:ext>
              </a:extLst>
            </p:cNvPr>
            <p:cNvPicPr preferRelativeResize="0"/>
            <p:nvPr/>
          </p:nvPicPr>
          <p:blipFill>
            <a:blip r:embed="rId86">
              <a:alphaModFix/>
            </a:blip>
            <a:stretch>
              <a:fillRect/>
            </a:stretch>
          </p:blipFill>
          <p:spPr>
            <a:xfrm>
              <a:off x="2302941" y="3390392"/>
              <a:ext cx="178269" cy="81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5" name="Google Shape;1012;p79">
              <a:extLst>
                <a:ext uri="{FF2B5EF4-FFF2-40B4-BE49-F238E27FC236}">
                  <a16:creationId xmlns:a16="http://schemas.microsoft.com/office/drawing/2014/main" id="{69109898-3882-611B-9367-FFEF72164296}"/>
                </a:ext>
              </a:extLst>
            </p:cNvPr>
            <p:cNvPicPr preferRelativeResize="0"/>
            <p:nvPr/>
          </p:nvPicPr>
          <p:blipFill>
            <a:blip r:embed="rId87">
              <a:alphaModFix/>
            </a:blip>
            <a:stretch>
              <a:fillRect/>
            </a:stretch>
          </p:blipFill>
          <p:spPr>
            <a:xfrm>
              <a:off x="2312782" y="3479427"/>
              <a:ext cx="162765" cy="3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6" name="Google Shape;1013;p79">
              <a:extLst>
                <a:ext uri="{FF2B5EF4-FFF2-40B4-BE49-F238E27FC236}">
                  <a16:creationId xmlns:a16="http://schemas.microsoft.com/office/drawing/2014/main" id="{113FE8FE-8210-650B-6429-E8E732477118}"/>
                </a:ext>
              </a:extLst>
            </p:cNvPr>
            <p:cNvPicPr preferRelativeResize="0"/>
            <p:nvPr/>
          </p:nvPicPr>
          <p:blipFill>
            <a:blip r:embed="rId88">
              <a:alphaModFix/>
            </a:blip>
            <a:stretch>
              <a:fillRect/>
            </a:stretch>
          </p:blipFill>
          <p:spPr>
            <a:xfrm>
              <a:off x="2293439" y="3530854"/>
              <a:ext cx="197266" cy="75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7" name="Google Shape;1014;p79">
              <a:extLst>
                <a:ext uri="{FF2B5EF4-FFF2-40B4-BE49-F238E27FC236}">
                  <a16:creationId xmlns:a16="http://schemas.microsoft.com/office/drawing/2014/main" id="{74532653-9F32-6155-5B83-F69937F61119}"/>
                </a:ext>
              </a:extLst>
            </p:cNvPr>
            <p:cNvPicPr preferRelativeResize="0"/>
            <p:nvPr/>
          </p:nvPicPr>
          <p:blipFill>
            <a:blip r:embed="rId89">
              <a:alphaModFix/>
            </a:blip>
            <a:stretch>
              <a:fillRect/>
            </a:stretch>
          </p:blipFill>
          <p:spPr>
            <a:xfrm>
              <a:off x="2304658" y="3594295"/>
              <a:ext cx="178269" cy="8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8" name="Google Shape;1015;p79">
              <a:extLst>
                <a:ext uri="{FF2B5EF4-FFF2-40B4-BE49-F238E27FC236}">
                  <a16:creationId xmlns:a16="http://schemas.microsoft.com/office/drawing/2014/main" id="{E4C9CFFD-396A-BFD3-B4C5-FE6817D599E5}"/>
                </a:ext>
              </a:extLst>
            </p:cNvPr>
            <p:cNvPicPr preferRelativeResize="0"/>
            <p:nvPr/>
          </p:nvPicPr>
          <p:blipFill>
            <a:blip r:embed="rId90">
              <a:alphaModFix/>
            </a:blip>
            <a:stretch>
              <a:fillRect/>
            </a:stretch>
          </p:blipFill>
          <p:spPr>
            <a:xfrm>
              <a:off x="2557706" y="3487878"/>
              <a:ext cx="250200" cy="25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7C20360-462A-8890-BDE9-C76B89AA70B7}"/>
              </a:ext>
            </a:extLst>
          </p:cNvPr>
          <p:cNvSpPr/>
          <p:nvPr/>
        </p:nvSpPr>
        <p:spPr>
          <a:xfrm>
            <a:off x="282223" y="5780114"/>
            <a:ext cx="11589562" cy="87986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2273-538A-09D5-0686-1F85BC2C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: The Cloud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Engineering Platform</a:t>
            </a:r>
          </a:p>
        </p:txBody>
      </p:sp>
      <p:grpSp>
        <p:nvGrpSpPr>
          <p:cNvPr id="2719" name="Group 2718">
            <a:extLst>
              <a:ext uri="{FF2B5EF4-FFF2-40B4-BE49-F238E27FC236}">
                <a16:creationId xmlns:a16="http://schemas.microsoft.com/office/drawing/2014/main" id="{95E4BEE5-1202-5DEE-AAAB-9BF699597965}"/>
              </a:ext>
            </a:extLst>
          </p:cNvPr>
          <p:cNvGrpSpPr/>
          <p:nvPr/>
        </p:nvGrpSpPr>
        <p:grpSpPr>
          <a:xfrm>
            <a:off x="472951" y="1828802"/>
            <a:ext cx="11246099" cy="4625410"/>
            <a:chOff x="838200" y="2359688"/>
            <a:chExt cx="8071206" cy="3319608"/>
          </a:xfrm>
        </p:grpSpPr>
        <p:sp>
          <p:nvSpPr>
            <p:cNvPr id="2582" name="Google Shape;878;p79">
              <a:extLst>
                <a:ext uri="{FF2B5EF4-FFF2-40B4-BE49-F238E27FC236}">
                  <a16:creationId xmlns:a16="http://schemas.microsoft.com/office/drawing/2014/main" id="{D627AEF6-872C-990A-E40E-B894F4256702}"/>
                </a:ext>
              </a:extLst>
            </p:cNvPr>
            <p:cNvSpPr/>
            <p:nvPr/>
          </p:nvSpPr>
          <p:spPr>
            <a:xfrm>
              <a:off x="838206" y="5222396"/>
              <a:ext cx="8071200" cy="456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Service (SaaS or Self-hosted)</a:t>
              </a:r>
              <a:endParaRPr sz="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3" name="Google Shape;879;p79">
              <a:extLst>
                <a:ext uri="{FF2B5EF4-FFF2-40B4-BE49-F238E27FC236}">
                  <a16:creationId xmlns:a16="http://schemas.microsoft.com/office/drawing/2014/main" id="{24009438-5F76-C668-84E1-3B9E0F5A91C1}"/>
                </a:ext>
              </a:extLst>
            </p:cNvPr>
            <p:cNvSpPr/>
            <p:nvPr/>
          </p:nvSpPr>
          <p:spPr>
            <a:xfrm>
              <a:off x="4194855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RBAC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4" name="Google Shape;880;p79">
              <a:extLst>
                <a:ext uri="{FF2B5EF4-FFF2-40B4-BE49-F238E27FC236}">
                  <a16:creationId xmlns:a16="http://schemas.microsoft.com/office/drawing/2014/main" id="{DEA3335E-EB2E-5E8D-2F2E-43D83259F008}"/>
                </a:ext>
              </a:extLst>
            </p:cNvPr>
            <p:cNvSpPr/>
            <p:nvPr/>
          </p:nvSpPr>
          <p:spPr>
            <a:xfrm>
              <a:off x="838206" y="4616274"/>
              <a:ext cx="8071200" cy="562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Infrastructure Delivery Pipeline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5" name="Google Shape;882;p79">
              <a:extLst>
                <a:ext uri="{FF2B5EF4-FFF2-40B4-BE49-F238E27FC236}">
                  <a16:creationId xmlns:a16="http://schemas.microsoft.com/office/drawing/2014/main" id="{2B9525FF-2820-DECF-DC7A-D89267A8BC68}"/>
                </a:ext>
              </a:extLst>
            </p:cNvPr>
            <p:cNvGrpSpPr/>
            <p:nvPr/>
          </p:nvGrpSpPr>
          <p:grpSpPr>
            <a:xfrm>
              <a:off x="838200" y="2359688"/>
              <a:ext cx="8064102" cy="457089"/>
              <a:chOff x="155231" y="1213482"/>
              <a:chExt cx="8833500" cy="500700"/>
            </a:xfrm>
          </p:grpSpPr>
          <p:sp>
            <p:nvSpPr>
              <p:cNvPr id="2586" name="Google Shape;883;p79">
                <a:extLst>
                  <a:ext uri="{FF2B5EF4-FFF2-40B4-BE49-F238E27FC236}">
                    <a16:creationId xmlns:a16="http://schemas.microsoft.com/office/drawing/2014/main" id="{7BE29121-1893-5D6B-38FD-49375615C88C}"/>
                  </a:ext>
                </a:extLst>
              </p:cNvPr>
              <p:cNvSpPr/>
              <p:nvPr/>
            </p:nvSpPr>
            <p:spPr>
              <a:xfrm>
                <a:off x="155231" y="1213482"/>
                <a:ext cx="8833500" cy="500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Orchestration Workflows and Control Planes</a:t>
                </a:r>
                <a:endParaRPr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884;p79">
                <a:extLst>
                  <a:ext uri="{FF2B5EF4-FFF2-40B4-BE49-F238E27FC236}">
                    <a16:creationId xmlns:a16="http://schemas.microsoft.com/office/drawing/2014/main" id="{7647515E-74E0-5136-D80F-91D2A202DAFD}"/>
                  </a:ext>
                </a:extLst>
              </p:cNvPr>
              <p:cNvSpPr/>
              <p:nvPr/>
            </p:nvSpPr>
            <p:spPr>
              <a:xfrm>
                <a:off x="3152775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Automation API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885;p79">
                <a:extLst>
                  <a:ext uri="{FF2B5EF4-FFF2-40B4-BE49-F238E27FC236}">
                    <a16:creationId xmlns:a16="http://schemas.microsoft.com/office/drawing/2014/main" id="{FDB5EC3F-A326-F5C8-DC90-AD9CFED3D0A3}"/>
                  </a:ext>
                </a:extLst>
              </p:cNvPr>
              <p:cNvSpPr/>
              <p:nvPr/>
            </p:nvSpPr>
            <p:spPr>
              <a:xfrm>
                <a:off x="4629150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CLI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9" name="Google Shape;886;p79">
              <a:extLst>
                <a:ext uri="{FF2B5EF4-FFF2-40B4-BE49-F238E27FC236}">
                  <a16:creationId xmlns:a16="http://schemas.microsoft.com/office/drawing/2014/main" id="{BF896638-89C8-2CBF-3561-5804DD320141}"/>
                </a:ext>
              </a:extLst>
            </p:cNvPr>
            <p:cNvGrpSpPr/>
            <p:nvPr/>
          </p:nvGrpSpPr>
          <p:grpSpPr>
            <a:xfrm>
              <a:off x="6860807" y="2969844"/>
              <a:ext cx="2036497" cy="1567358"/>
              <a:chOff x="6389316" y="1815982"/>
              <a:chExt cx="2230800" cy="1716900"/>
            </a:xfrm>
          </p:grpSpPr>
          <p:sp>
            <p:nvSpPr>
              <p:cNvPr id="2590" name="Google Shape;887;p79">
                <a:extLst>
                  <a:ext uri="{FF2B5EF4-FFF2-40B4-BE49-F238E27FC236}">
                    <a16:creationId xmlns:a16="http://schemas.microsoft.com/office/drawing/2014/main" id="{65DCA85D-ECE7-26B9-4FB6-13F2834351A3}"/>
                  </a:ext>
                </a:extLst>
              </p:cNvPr>
              <p:cNvSpPr/>
              <p:nvPr/>
            </p:nvSpPr>
            <p:spPr>
              <a:xfrm>
                <a:off x="6389316" y="1815982"/>
                <a:ext cx="2230800" cy="17169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Consume in Any Language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91" name="Google Shape;888;p79">
                <a:extLst>
                  <a:ext uri="{FF2B5EF4-FFF2-40B4-BE49-F238E27FC236}">
                    <a16:creationId xmlns:a16="http://schemas.microsoft.com/office/drawing/2014/main" id="{6DE8DB81-7169-6120-C145-3DF6C815B25E}"/>
                  </a:ext>
                </a:extLst>
              </p:cNvPr>
              <p:cNvGrpSpPr/>
              <p:nvPr/>
            </p:nvGrpSpPr>
            <p:grpSpPr>
              <a:xfrm>
                <a:off x="6490816" y="2052584"/>
                <a:ext cx="2027767" cy="503959"/>
                <a:chOff x="8644218" y="2736828"/>
                <a:chExt cx="2703690" cy="513301"/>
              </a:xfrm>
            </p:grpSpPr>
            <p:sp>
              <p:nvSpPr>
                <p:cNvPr id="2598" name="Google Shape;889;p79">
                  <a:extLst>
                    <a:ext uri="{FF2B5EF4-FFF2-40B4-BE49-F238E27FC236}">
                      <a16:creationId xmlns:a16="http://schemas.microsoft.com/office/drawing/2014/main" id="{7AD6F552-DF57-8391-7510-911149039FE1}"/>
                    </a:ext>
                  </a:extLst>
                </p:cNvPr>
                <p:cNvSpPr/>
                <p:nvPr/>
              </p:nvSpPr>
              <p:spPr>
                <a:xfrm>
                  <a:off x="8644218" y="2736828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CrossWalk</a:t>
                  </a:r>
                  <a:endParaRPr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599" name="Google Shape;890;p79">
                  <a:extLst>
                    <a:ext uri="{FF2B5EF4-FFF2-40B4-BE49-F238E27FC236}">
                      <a16:creationId xmlns:a16="http://schemas.microsoft.com/office/drawing/2014/main" id="{B4C811FD-26D6-C71E-648C-6EEC9E862CDF}"/>
                    </a:ext>
                  </a:extLst>
                </p:cNvPr>
                <p:cNvSpPr/>
                <p:nvPr/>
              </p:nvSpPr>
              <p:spPr>
                <a:xfrm>
                  <a:off x="10049508" y="2736829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Multi-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language Packages</a:t>
                  </a:r>
                  <a:endParaRPr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592" name="Google Shape;891;p79">
                <a:extLst>
                  <a:ext uri="{FF2B5EF4-FFF2-40B4-BE49-F238E27FC236}">
                    <a16:creationId xmlns:a16="http://schemas.microsoft.com/office/drawing/2014/main" id="{E42B9DB4-31BE-A883-68AA-B2D4CACAC7A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045704" y="2666472"/>
                <a:ext cx="303432" cy="303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3" name="Google Shape;892;p79">
                <a:extLst>
                  <a:ext uri="{FF2B5EF4-FFF2-40B4-BE49-F238E27FC236}">
                    <a16:creationId xmlns:a16="http://schemas.microsoft.com/office/drawing/2014/main" id="{EC614EA0-A2CD-DDFA-7BC5-96A85EE8DAD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03035" y="2661450"/>
                <a:ext cx="417967" cy="313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4" name="Google Shape;893;p79" descr="A red and white 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15A6F799-8382-97C7-BE4F-036A6B2E15A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89898" y="2734647"/>
                <a:ext cx="429639" cy="1670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5" name="Google Shape;894;p79" descr="Icon&#10;&#10;Description automatically generated">
                <a:extLst>
                  <a:ext uri="{FF2B5EF4-FFF2-40B4-BE49-F238E27FC236}">
                    <a16:creationId xmlns:a16="http://schemas.microsoft.com/office/drawing/2014/main" id="{D1165D16-9DAC-5D08-D455-564E9C29D62A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646323" y="3097286"/>
                <a:ext cx="331389" cy="323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6" name="Google Shape;895;p79" descr="Logo, icon&#10;&#10;Description automatically generated">
                <a:extLst>
                  <a:ext uri="{FF2B5EF4-FFF2-40B4-BE49-F238E27FC236}">
                    <a16:creationId xmlns:a16="http://schemas.microsoft.com/office/drawing/2014/main" id="{8515FE7D-C3DF-7B0E-6B90-AA4A7818412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188647" y="3177899"/>
                <a:ext cx="630936" cy="1621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7" name="Google Shape;896;p79">
                <a:extLst>
                  <a:ext uri="{FF2B5EF4-FFF2-40B4-BE49-F238E27FC236}">
                    <a16:creationId xmlns:a16="http://schemas.microsoft.com/office/drawing/2014/main" id="{72ECEE56-21A3-7C5E-BBAA-BB302880ECB0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6989" y="3056674"/>
                <a:ext cx="404649" cy="404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00" name="Google Shape;897;p79">
              <a:extLst>
                <a:ext uri="{FF2B5EF4-FFF2-40B4-BE49-F238E27FC236}">
                  <a16:creationId xmlns:a16="http://schemas.microsoft.com/office/drawing/2014/main" id="{D7F9B552-BC73-DA56-29AD-D64A94463CD4}"/>
                </a:ext>
              </a:extLst>
            </p:cNvPr>
            <p:cNvSpPr/>
            <p:nvPr/>
          </p:nvSpPr>
          <p:spPr>
            <a:xfrm>
              <a:off x="3329501" y="2969917"/>
              <a:ext cx="3081900" cy="437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" sz="6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Universal Infrastructure as Code Engine</a:t>
              </a:r>
              <a:endParaRPr sz="6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1" name="Google Shape;898;p79">
              <a:extLst>
                <a:ext uri="{FF2B5EF4-FFF2-40B4-BE49-F238E27FC236}">
                  <a16:creationId xmlns:a16="http://schemas.microsoft.com/office/drawing/2014/main" id="{603AB108-65B5-5F01-3AE6-680C83BB36FB}"/>
                </a:ext>
              </a:extLst>
            </p:cNvPr>
            <p:cNvSpPr/>
            <p:nvPr/>
          </p:nvSpPr>
          <p:spPr>
            <a:xfrm>
              <a:off x="3329501" y="3486672"/>
              <a:ext cx="3081900" cy="207300"/>
            </a:xfrm>
            <a:prstGeom prst="rect">
              <a:avLst/>
            </a:prstGeom>
            <a:solidFill>
              <a:srgbClr val="F3EBF4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-GB" sz="600" b="1" kern="0" dirty="0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CrossCode</a:t>
              </a:r>
              <a:endParaRPr lang="en-GB" sz="600" b="1" kern="0" dirty="0">
                <a:solidFill>
                  <a:srgbClr val="8A339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2" name="Google Shape;899;p79">
              <a:extLst>
                <a:ext uri="{FF2B5EF4-FFF2-40B4-BE49-F238E27FC236}">
                  <a16:creationId xmlns:a16="http://schemas.microsoft.com/office/drawing/2014/main" id="{281E5136-2449-0196-A9AF-551F22737E1B}"/>
                </a:ext>
              </a:extLst>
            </p:cNvPr>
            <p:cNvSpPr/>
            <p:nvPr/>
          </p:nvSpPr>
          <p:spPr>
            <a:xfrm>
              <a:off x="3329502" y="3839420"/>
              <a:ext cx="3081900" cy="698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Deploy to Any Cloud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900;p79">
              <a:extLst>
                <a:ext uri="{FF2B5EF4-FFF2-40B4-BE49-F238E27FC236}">
                  <a16:creationId xmlns:a16="http://schemas.microsoft.com/office/drawing/2014/main" id="{8E9543C7-B236-4B08-1DE8-6C8DE8F25415}"/>
                </a:ext>
              </a:extLst>
            </p:cNvPr>
            <p:cNvSpPr/>
            <p:nvPr/>
          </p:nvSpPr>
          <p:spPr>
            <a:xfrm>
              <a:off x="3385655" y="4011404"/>
              <a:ext cx="1484700" cy="4893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Provider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901;p79">
              <a:extLst>
                <a:ext uri="{FF2B5EF4-FFF2-40B4-BE49-F238E27FC236}">
                  <a16:creationId xmlns:a16="http://schemas.microsoft.com/office/drawing/2014/main" id="{F3CE181C-71D9-7A0E-E27E-19F70284BABA}"/>
                </a:ext>
              </a:extLst>
            </p:cNvPr>
            <p:cNvSpPr/>
            <p:nvPr/>
          </p:nvSpPr>
          <p:spPr>
            <a:xfrm>
              <a:off x="3577047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SDK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5" name="Google Shape;902;p79">
              <a:extLst>
                <a:ext uri="{FF2B5EF4-FFF2-40B4-BE49-F238E27FC236}">
                  <a16:creationId xmlns:a16="http://schemas.microsoft.com/office/drawing/2014/main" id="{62B247A7-AA63-4C56-7CC5-18BCB6F9C5A1}"/>
                </a:ext>
              </a:extLst>
            </p:cNvPr>
            <p:cNvSpPr/>
            <p:nvPr/>
          </p:nvSpPr>
          <p:spPr>
            <a:xfrm>
              <a:off x="4920371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CrossGuard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06" name="Google Shape;903;p79">
              <a:extLst>
                <a:ext uri="{FF2B5EF4-FFF2-40B4-BE49-F238E27FC236}">
                  <a16:creationId xmlns:a16="http://schemas.microsoft.com/office/drawing/2014/main" id="{DD60B14A-5B2B-CBAD-F11B-951522A9803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29027" y="4186022"/>
              <a:ext cx="175269" cy="104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7" name="Google Shape;904;p79">
              <a:extLst>
                <a:ext uri="{FF2B5EF4-FFF2-40B4-BE49-F238E27FC236}">
                  <a16:creationId xmlns:a16="http://schemas.microsoft.com/office/drawing/2014/main" id="{95A711B3-ADAD-B393-B224-E727F4A62CB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985244" y="4373794"/>
              <a:ext cx="294264" cy="63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8" name="Google Shape;905;p79">
              <a:extLst>
                <a:ext uri="{FF2B5EF4-FFF2-40B4-BE49-F238E27FC236}">
                  <a16:creationId xmlns:a16="http://schemas.microsoft.com/office/drawing/2014/main" id="{F86AEC55-B826-EA33-5B45-3D4D27AF13A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 amt="70000"/>
            </a:blip>
            <a:srcRect l="3305" r="5378"/>
            <a:stretch/>
          </p:blipFill>
          <p:spPr>
            <a:xfrm>
              <a:off x="3886254" y="4187800"/>
              <a:ext cx="252330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9" name="Google Shape;906;p79">
              <a:extLst>
                <a:ext uri="{FF2B5EF4-FFF2-40B4-BE49-F238E27FC236}">
                  <a16:creationId xmlns:a16="http://schemas.microsoft.com/office/drawing/2014/main" id="{4D50009C-EAA4-CB4B-F6B0-708CC6820DA3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 amt="70000"/>
            </a:blip>
            <a:srcRect/>
            <a:stretch/>
          </p:blipFill>
          <p:spPr>
            <a:xfrm>
              <a:off x="4302822" y="4367269"/>
              <a:ext cx="294266" cy="76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0" name="Google Shape;907;p79">
              <a:extLst>
                <a:ext uri="{FF2B5EF4-FFF2-40B4-BE49-F238E27FC236}">
                  <a16:creationId xmlns:a16="http://schemas.microsoft.com/office/drawing/2014/main" id="{1280C445-6C86-EE9C-CC31-54496682AAF6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 amt="70000"/>
            </a:blip>
            <a:srcRect/>
            <a:stretch/>
          </p:blipFill>
          <p:spPr>
            <a:xfrm>
              <a:off x="4410067" y="4204867"/>
              <a:ext cx="172775" cy="6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1" name="Google Shape;908;p79">
              <a:extLst>
                <a:ext uri="{FF2B5EF4-FFF2-40B4-BE49-F238E27FC236}">
                  <a16:creationId xmlns:a16="http://schemas.microsoft.com/office/drawing/2014/main" id="{22372D56-36E1-6F80-46F7-B7628D73E362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 amt="70000"/>
            </a:blip>
            <a:srcRect/>
            <a:stretch/>
          </p:blipFill>
          <p:spPr>
            <a:xfrm>
              <a:off x="4628927" y="4197098"/>
              <a:ext cx="208823" cy="82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2" name="Google Shape;909;p79">
              <a:extLst>
                <a:ext uri="{FF2B5EF4-FFF2-40B4-BE49-F238E27FC236}">
                  <a16:creationId xmlns:a16="http://schemas.microsoft.com/office/drawing/2014/main" id="{A628C8FE-1FD9-0E0B-58FA-F4A61E2D24B9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 amt="70000"/>
            </a:blip>
            <a:srcRect/>
            <a:stretch/>
          </p:blipFill>
          <p:spPr>
            <a:xfrm>
              <a:off x="4184667" y="4187800"/>
              <a:ext cx="179315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3" name="Google Shape;910;p79">
              <a:extLst>
                <a:ext uri="{FF2B5EF4-FFF2-40B4-BE49-F238E27FC236}">
                  <a16:creationId xmlns:a16="http://schemas.microsoft.com/office/drawing/2014/main" id="{420D8894-02F4-F7EB-CFCC-20D1DB46755C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 amt="70000"/>
            </a:blip>
            <a:srcRect/>
            <a:stretch/>
          </p:blipFill>
          <p:spPr>
            <a:xfrm>
              <a:off x="4620400" y="4374204"/>
              <a:ext cx="222400" cy="62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4" name="Google Shape;911;p79">
              <a:extLst>
                <a:ext uri="{FF2B5EF4-FFF2-40B4-BE49-F238E27FC236}">
                  <a16:creationId xmlns:a16="http://schemas.microsoft.com/office/drawing/2014/main" id="{AA8E16BF-2C57-4DDC-1C12-91A490F0842A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440302" y="4324285"/>
              <a:ext cx="152719" cy="152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5" name="Google Shape;912;p79">
              <a:extLst>
                <a:ext uri="{FF2B5EF4-FFF2-40B4-BE49-F238E27FC236}">
                  <a16:creationId xmlns:a16="http://schemas.microsoft.com/office/drawing/2014/main" id="{34C39187-E256-1A0C-7E9C-03C15B6988B1}"/>
                </a:ext>
              </a:extLst>
            </p:cNvPr>
            <p:cNvSpPr/>
            <p:nvPr/>
          </p:nvSpPr>
          <p:spPr>
            <a:xfrm>
              <a:off x="3598701" y="4161913"/>
              <a:ext cx="12699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6" name="Google Shape;913;p79">
              <a:extLst>
                <a:ext uri="{FF2B5EF4-FFF2-40B4-BE49-F238E27FC236}">
                  <a16:creationId xmlns:a16="http://schemas.microsoft.com/office/drawing/2014/main" id="{5974FFF7-FE60-B949-44A4-7DECFBD44C0D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 l="10622" t="38853" r="10282" b="38256"/>
            <a:stretch/>
          </p:blipFill>
          <p:spPr>
            <a:xfrm>
              <a:off x="3667665" y="4377189"/>
              <a:ext cx="294263" cy="56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7" name="Google Shape;914;p79">
              <a:extLst>
                <a:ext uri="{FF2B5EF4-FFF2-40B4-BE49-F238E27FC236}">
                  <a16:creationId xmlns:a16="http://schemas.microsoft.com/office/drawing/2014/main" id="{79480DC2-9010-A753-7853-3F4462F6DAAA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 amt="70000"/>
            </a:blip>
            <a:srcRect/>
            <a:stretch/>
          </p:blipFill>
          <p:spPr>
            <a:xfrm>
              <a:off x="3683389" y="4199783"/>
              <a:ext cx="156779" cy="77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8" name="Google Shape;915;p79">
              <a:extLst>
                <a:ext uri="{FF2B5EF4-FFF2-40B4-BE49-F238E27FC236}">
                  <a16:creationId xmlns:a16="http://schemas.microsoft.com/office/drawing/2014/main" id="{E1A183B3-AD56-41DE-589E-6AA06F89C4F6}"/>
                </a:ext>
              </a:extLst>
            </p:cNvPr>
            <p:cNvSpPr/>
            <p:nvPr/>
          </p:nvSpPr>
          <p:spPr>
            <a:xfrm>
              <a:off x="4915022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Foundation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9" name="Google Shape;916;p79">
              <a:extLst>
                <a:ext uri="{FF2B5EF4-FFF2-40B4-BE49-F238E27FC236}">
                  <a16:creationId xmlns:a16="http://schemas.microsoft.com/office/drawing/2014/main" id="{3B479C03-A660-845B-B7D4-F1AAB1FD3D78}"/>
                </a:ext>
              </a:extLst>
            </p:cNvPr>
            <p:cNvSpPr/>
            <p:nvPr/>
          </p:nvSpPr>
          <p:spPr>
            <a:xfrm>
              <a:off x="540878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0" name="Google Shape;917;p79">
              <a:extLst>
                <a:ext uri="{FF2B5EF4-FFF2-40B4-BE49-F238E27FC236}">
                  <a16:creationId xmlns:a16="http://schemas.microsoft.com/office/drawing/2014/main" id="{892BD667-0F44-AA71-31CC-C2BBA6554119}"/>
                </a:ext>
              </a:extLst>
            </p:cNvPr>
            <p:cNvSpPr/>
            <p:nvPr/>
          </p:nvSpPr>
          <p:spPr>
            <a:xfrm>
              <a:off x="590254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Network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1" name="Google Shape;918;p79">
              <a:extLst>
                <a:ext uri="{FF2B5EF4-FFF2-40B4-BE49-F238E27FC236}">
                  <a16:creationId xmlns:a16="http://schemas.microsoft.com/office/drawing/2014/main" id="{A75E15A4-328B-77A3-1D50-F4D8D9F80058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428940" y="4161348"/>
              <a:ext cx="194089" cy="34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2" name="Google Shape;919;p79">
              <a:extLst>
                <a:ext uri="{FF2B5EF4-FFF2-40B4-BE49-F238E27FC236}">
                  <a16:creationId xmlns:a16="http://schemas.microsoft.com/office/drawing/2014/main" id="{3B3F5486-3A5D-8FA1-1841-22DCC1F7D026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60443" y="4372889"/>
              <a:ext cx="164314" cy="86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3" name="Google Shape;920;p79">
              <a:extLst>
                <a:ext uri="{FF2B5EF4-FFF2-40B4-BE49-F238E27FC236}">
                  <a16:creationId xmlns:a16="http://schemas.microsoft.com/office/drawing/2014/main" id="{2E59948C-F282-0B16-0DDE-3E220BBB0B54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45555" y="4275472"/>
              <a:ext cx="194089" cy="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4" name="Google Shape;921;p79">
              <a:extLst>
                <a:ext uri="{FF2B5EF4-FFF2-40B4-BE49-F238E27FC236}">
                  <a16:creationId xmlns:a16="http://schemas.microsoft.com/office/drawing/2014/main" id="{504FBA91-4ECE-2E1B-C6BB-2B931D147CB7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 t="21400" b="28066"/>
            <a:stretch/>
          </p:blipFill>
          <p:spPr>
            <a:xfrm>
              <a:off x="5663044" y="4138303"/>
              <a:ext cx="159108" cy="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5" name="Google Shape;922;p79">
              <a:extLst>
                <a:ext uri="{FF2B5EF4-FFF2-40B4-BE49-F238E27FC236}">
                  <a16:creationId xmlns:a16="http://schemas.microsoft.com/office/drawing/2014/main" id="{3AB207E0-6111-689C-7BEA-321499EBA1D7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5428940" y="4247981"/>
              <a:ext cx="194088" cy="91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6" name="Google Shape;923;p79">
              <a:extLst>
                <a:ext uri="{FF2B5EF4-FFF2-40B4-BE49-F238E27FC236}">
                  <a16:creationId xmlns:a16="http://schemas.microsoft.com/office/drawing/2014/main" id="{CCA4EE2E-9F84-CA31-65A7-D9C5CB574ADD}"/>
                </a:ext>
              </a:extLst>
            </p:cNvPr>
            <p:cNvSpPr txBox="1"/>
            <p:nvPr/>
          </p:nvSpPr>
          <p:spPr>
            <a:xfrm>
              <a:off x="5902538" y="4248738"/>
              <a:ext cx="445800" cy="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Montserrat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Others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7" name="Google Shape;924;p79">
              <a:extLst>
                <a:ext uri="{FF2B5EF4-FFF2-40B4-BE49-F238E27FC236}">
                  <a16:creationId xmlns:a16="http://schemas.microsoft.com/office/drawing/2014/main" id="{F90A9174-0510-C968-7753-A1D6E3AB818A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989456" y="4198958"/>
              <a:ext cx="141413" cy="46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8" name="Google Shape;925;p79">
              <a:extLst>
                <a:ext uri="{FF2B5EF4-FFF2-40B4-BE49-F238E27FC236}">
                  <a16:creationId xmlns:a16="http://schemas.microsoft.com/office/drawing/2014/main" id="{B009977F-8F6C-0130-368D-98948B5FCBBD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6115756" y="4127204"/>
              <a:ext cx="65067" cy="5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9" name="Google Shape;926;p79">
              <a:extLst>
                <a:ext uri="{FF2B5EF4-FFF2-40B4-BE49-F238E27FC236}">
                  <a16:creationId xmlns:a16="http://schemas.microsoft.com/office/drawing/2014/main" id="{41A21591-83D2-9D6C-699C-9562F684C016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5919073" y="4135526"/>
              <a:ext cx="144352" cy="43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0" name="Google Shape;927;p79">
              <a:extLst>
                <a:ext uri="{FF2B5EF4-FFF2-40B4-BE49-F238E27FC236}">
                  <a16:creationId xmlns:a16="http://schemas.microsoft.com/office/drawing/2014/main" id="{9E03BE73-89C6-D52B-F787-2F6A5DD291DD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6155399" y="4201710"/>
              <a:ext cx="127032" cy="41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1" name="Google Shape;928;p79">
              <a:extLst>
                <a:ext uri="{FF2B5EF4-FFF2-40B4-BE49-F238E27FC236}">
                  <a16:creationId xmlns:a16="http://schemas.microsoft.com/office/drawing/2014/main" id="{89BF02AD-A870-F7AF-9701-C905302968F1}"/>
                </a:ext>
              </a:extLst>
            </p:cNvPr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6233154" y="4141429"/>
              <a:ext cx="81690" cy="313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2" name="Google Shape;929;p79">
              <a:extLst>
                <a:ext uri="{FF2B5EF4-FFF2-40B4-BE49-F238E27FC236}">
                  <a16:creationId xmlns:a16="http://schemas.microsoft.com/office/drawing/2014/main" id="{9BBA1356-F2A5-FB2F-66CB-826B407C1237}"/>
                </a:ext>
              </a:extLst>
            </p:cNvPr>
            <p:cNvGrpSpPr/>
            <p:nvPr/>
          </p:nvGrpSpPr>
          <p:grpSpPr>
            <a:xfrm>
              <a:off x="5924171" y="4342921"/>
              <a:ext cx="407125" cy="116147"/>
              <a:chOff x="7767150" y="4188632"/>
              <a:chExt cx="466673" cy="133134"/>
            </a:xfrm>
          </p:grpSpPr>
          <p:pic>
            <p:nvPicPr>
              <p:cNvPr id="2633" name="Google Shape;930;p79">
                <a:extLst>
                  <a:ext uri="{FF2B5EF4-FFF2-40B4-BE49-F238E27FC236}">
                    <a16:creationId xmlns:a16="http://schemas.microsoft.com/office/drawing/2014/main" id="{0736FFB2-F5D9-C1A6-E863-5D0AB342CCCB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8092885" y="4188632"/>
                <a:ext cx="140938" cy="622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4" name="Google Shape;931;p79">
                <a:extLst>
                  <a:ext uri="{FF2B5EF4-FFF2-40B4-BE49-F238E27FC236}">
                    <a16:creationId xmlns:a16="http://schemas.microsoft.com/office/drawing/2014/main" id="{60FBE0D7-AAA4-699B-DEAC-82FE2EFC2095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7775765" y="4269912"/>
                <a:ext cx="128239" cy="51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5" name="Google Shape;932;p79">
                <a:extLst>
                  <a:ext uri="{FF2B5EF4-FFF2-40B4-BE49-F238E27FC236}">
                    <a16:creationId xmlns:a16="http://schemas.microsoft.com/office/drawing/2014/main" id="{36F083DB-672E-4B9B-89FA-D92FB3788F44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 l="9315" t="33236" r="10793" b="30170"/>
              <a:stretch/>
            </p:blipFill>
            <p:spPr>
              <a:xfrm>
                <a:off x="7767150" y="4199930"/>
                <a:ext cx="145498" cy="41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6" name="Google Shape;933;p79">
                <a:extLst>
                  <a:ext uri="{FF2B5EF4-FFF2-40B4-BE49-F238E27FC236}">
                    <a16:creationId xmlns:a16="http://schemas.microsoft.com/office/drawing/2014/main" id="{0883B5C1-7203-9E06-370A-70A8AF6A365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7935123" y="4202223"/>
                <a:ext cx="127470" cy="336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7" name="Google Shape;934;p79">
                <a:extLst>
                  <a:ext uri="{FF2B5EF4-FFF2-40B4-BE49-F238E27FC236}">
                    <a16:creationId xmlns:a16="http://schemas.microsoft.com/office/drawing/2014/main" id="{DCAE14F7-9DC2-D18E-4927-BEC96AC55913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</a:blip>
              <a:srcRect/>
              <a:stretch/>
            </p:blipFill>
            <p:spPr>
              <a:xfrm>
                <a:off x="7931463" y="4269912"/>
                <a:ext cx="110687" cy="402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8" name="Google Shape;935;p79">
                <a:extLst>
                  <a:ext uri="{FF2B5EF4-FFF2-40B4-BE49-F238E27FC236}">
                    <a16:creationId xmlns:a16="http://schemas.microsoft.com/office/drawing/2014/main" id="{E76EA119-9324-BC1F-ADEB-E74F72BA0B8D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 l="8998" t="31308" r="9858" b="34685"/>
              <a:stretch/>
            </p:blipFill>
            <p:spPr>
              <a:xfrm>
                <a:off x="8101533" y="4274078"/>
                <a:ext cx="127469" cy="35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9" name="Google Shape;936;p79">
              <a:extLst>
                <a:ext uri="{FF2B5EF4-FFF2-40B4-BE49-F238E27FC236}">
                  <a16:creationId xmlns:a16="http://schemas.microsoft.com/office/drawing/2014/main" id="{5735F3F1-6C83-D76C-F32F-D205DF96D048}"/>
                </a:ext>
              </a:extLst>
            </p:cNvPr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37781" y="4155539"/>
              <a:ext cx="185303" cy="45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0" name="Google Shape;937;p79">
              <a:extLst>
                <a:ext uri="{FF2B5EF4-FFF2-40B4-BE49-F238E27FC236}">
                  <a16:creationId xmlns:a16="http://schemas.microsoft.com/office/drawing/2014/main" id="{A2C3E17D-0586-1AD8-9D37-E02D21A60C40}"/>
                </a:ext>
              </a:extLst>
            </p:cNvPr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4939903" y="4268575"/>
              <a:ext cx="194090" cy="49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1" name="Google Shape;938;p79">
              <a:extLst>
                <a:ext uri="{FF2B5EF4-FFF2-40B4-BE49-F238E27FC236}">
                  <a16:creationId xmlns:a16="http://schemas.microsoft.com/office/drawing/2014/main" id="{72AA95FB-EBDA-CEC3-C8B1-22B4B616EE7A}"/>
                </a:ext>
              </a:extLst>
            </p:cNvPr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4939903" y="4385310"/>
              <a:ext cx="194090" cy="6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2" name="Google Shape;939;p79">
              <a:extLst>
                <a:ext uri="{FF2B5EF4-FFF2-40B4-BE49-F238E27FC236}">
                  <a16:creationId xmlns:a16="http://schemas.microsoft.com/office/drawing/2014/main" id="{71A32D75-1342-2E71-2CDF-2F148D1C99A6}"/>
                </a:ext>
              </a:extLst>
            </p:cNvPr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5148581" y="4371962"/>
              <a:ext cx="194089" cy="88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3" name="Google Shape;940;p79">
              <a:extLst>
                <a:ext uri="{FF2B5EF4-FFF2-40B4-BE49-F238E27FC236}">
                  <a16:creationId xmlns:a16="http://schemas.microsoft.com/office/drawing/2014/main" id="{4E466650-C062-B71A-1DEC-C9BF92E57814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5148581" y="4164182"/>
              <a:ext cx="194088" cy="28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941;p79" descr="Icon&#10;&#10;Description automatically generated">
              <a:extLst>
                <a:ext uri="{FF2B5EF4-FFF2-40B4-BE49-F238E27FC236}">
                  <a16:creationId xmlns:a16="http://schemas.microsoft.com/office/drawing/2014/main" id="{577D7496-106C-3E3B-B8F6-9E9B347F50B8}"/>
                </a:ext>
              </a:extLst>
            </p:cNvPr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5178809" y="4270972"/>
              <a:ext cx="133636" cy="45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942;p79">
              <a:extLst>
                <a:ext uri="{FF2B5EF4-FFF2-40B4-BE49-F238E27FC236}">
                  <a16:creationId xmlns:a16="http://schemas.microsoft.com/office/drawing/2014/main" id="{5E22CBC5-0D50-2B27-404A-315318DA5B6C}"/>
                </a:ext>
              </a:extLst>
            </p:cNvPr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5428940" y="4380214"/>
              <a:ext cx="194088" cy="71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6" name="Google Shape;943;p79">
              <a:extLst>
                <a:ext uri="{FF2B5EF4-FFF2-40B4-BE49-F238E27FC236}">
                  <a16:creationId xmlns:a16="http://schemas.microsoft.com/office/drawing/2014/main" id="{3520AF7E-C49B-D300-A509-5B357F93F3DE}"/>
                </a:ext>
              </a:extLst>
            </p:cNvPr>
            <p:cNvSpPr/>
            <p:nvPr/>
          </p:nvSpPr>
          <p:spPr>
            <a:xfrm>
              <a:off x="838206" y="2945525"/>
              <a:ext cx="2036700" cy="1591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 in Any Language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944;p79">
              <a:extLst>
                <a:ext uri="{FF2B5EF4-FFF2-40B4-BE49-F238E27FC236}">
                  <a16:creationId xmlns:a16="http://schemas.microsoft.com/office/drawing/2014/main" id="{9DB79046-CE9E-FFE1-518E-940C66CA2EA7}"/>
                </a:ext>
              </a:extLst>
            </p:cNvPr>
            <p:cNvSpPr/>
            <p:nvPr/>
          </p:nvSpPr>
          <p:spPr>
            <a:xfrm>
              <a:off x="882501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CDK constructs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8" name="Google Shape;945;p79" descr="Icon&#10;&#10;Description automatically generated">
              <a:extLst>
                <a:ext uri="{FF2B5EF4-FFF2-40B4-BE49-F238E27FC236}">
                  <a16:creationId xmlns:a16="http://schemas.microsoft.com/office/drawing/2014/main" id="{0A273D36-52FF-4F72-1F63-450A08D4425C}"/>
                </a:ext>
              </a:extLst>
            </p:cNvPr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945368" y="3166642"/>
              <a:ext cx="401489" cy="200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9" name="Google Shape;946;p79">
              <a:extLst>
                <a:ext uri="{FF2B5EF4-FFF2-40B4-BE49-F238E27FC236}">
                  <a16:creationId xmlns:a16="http://schemas.microsoft.com/office/drawing/2014/main" id="{1651EF82-0B28-DBD4-CB19-A3BDBD0A9582}"/>
                </a:ext>
              </a:extLst>
            </p:cNvPr>
            <p:cNvGrpSpPr/>
            <p:nvPr/>
          </p:nvGrpSpPr>
          <p:grpSpPr>
            <a:xfrm>
              <a:off x="1154202" y="3336334"/>
              <a:ext cx="242200" cy="109758"/>
              <a:chOff x="1099002" y="2972494"/>
              <a:chExt cx="259259" cy="117489"/>
            </a:xfrm>
          </p:grpSpPr>
          <p:pic>
            <p:nvPicPr>
              <p:cNvPr id="2650" name="Google Shape;947;p79">
                <a:extLst>
                  <a:ext uri="{FF2B5EF4-FFF2-40B4-BE49-F238E27FC236}">
                    <a16:creationId xmlns:a16="http://schemas.microsoft.com/office/drawing/2014/main" id="{B7D68717-FB9B-E803-6CBE-4A3774DE5919}"/>
                  </a:ext>
                </a:extLst>
              </p:cNvPr>
              <p:cNvPicPr preferRelativeResize="0"/>
              <p:nvPr/>
            </p:nvPicPr>
            <p:blipFill rotWithShape="1">
              <a:blip r:embed="rId44">
                <a:alphaModFix/>
              </a:blip>
              <a:srcRect/>
              <a:stretch/>
            </p:blipFill>
            <p:spPr>
              <a:xfrm>
                <a:off x="1099002" y="2972499"/>
                <a:ext cx="117495" cy="117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1" name="Google Shape;948;p79">
                <a:extLst>
                  <a:ext uri="{FF2B5EF4-FFF2-40B4-BE49-F238E27FC236}">
                    <a16:creationId xmlns:a16="http://schemas.microsoft.com/office/drawing/2014/main" id="{47A834C9-D362-633F-5228-FB0576C1FDB3}"/>
                  </a:ext>
                </a:extLst>
              </p:cNvPr>
              <p:cNvPicPr preferRelativeResize="0"/>
              <p:nvPr/>
            </p:nvPicPr>
            <p:blipFill rotWithShape="1">
              <a:blip r:embed="rId45">
                <a:alphaModFix/>
              </a:blip>
              <a:srcRect/>
              <a:stretch/>
            </p:blipFill>
            <p:spPr>
              <a:xfrm>
                <a:off x="1240766" y="2972494"/>
                <a:ext cx="117495" cy="1174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52" name="Google Shape;949;p79">
              <a:extLst>
                <a:ext uri="{FF2B5EF4-FFF2-40B4-BE49-F238E27FC236}">
                  <a16:creationId xmlns:a16="http://schemas.microsoft.com/office/drawing/2014/main" id="{B8B6C430-CA01-419D-9DEA-D82E676DD36A}"/>
                </a:ext>
              </a:extLst>
            </p:cNvPr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907775" y="3486056"/>
              <a:ext cx="488625" cy="14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3" name="Google Shape;950;p79">
              <a:extLst>
                <a:ext uri="{FF2B5EF4-FFF2-40B4-BE49-F238E27FC236}">
                  <a16:creationId xmlns:a16="http://schemas.microsoft.com/office/drawing/2014/main" id="{BADF08DD-1264-0D3F-4900-08514315A7E9}"/>
                </a:ext>
              </a:extLst>
            </p:cNvPr>
            <p:cNvPicPr preferRelativeResize="0"/>
            <p:nvPr/>
          </p:nvPicPr>
          <p:blipFill rotWithShape="1">
            <a:blip r:embed="rId47">
              <a:alphaModFix/>
            </a:blip>
            <a:srcRect l="6807" t="33392" r="8840" b="28982"/>
            <a:stretch/>
          </p:blipFill>
          <p:spPr>
            <a:xfrm>
              <a:off x="1430306" y="3187857"/>
              <a:ext cx="401488" cy="158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4" name="Google Shape;951;p7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3E1A9E5-6474-A8FE-5C14-CA19C91A65C6}"/>
                </a:ext>
              </a:extLst>
            </p:cNvPr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1915263" y="3174688"/>
              <a:ext cx="574731" cy="190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952;p79">
              <a:extLst>
                <a:ext uri="{FF2B5EF4-FFF2-40B4-BE49-F238E27FC236}">
                  <a16:creationId xmlns:a16="http://schemas.microsoft.com/office/drawing/2014/main" id="{14D00404-469D-3111-F67B-0E9DB2618609}"/>
                </a:ext>
              </a:extLst>
            </p:cNvPr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2575239" y="3187860"/>
              <a:ext cx="214451" cy="214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56" name="Google Shape;953;p79">
              <a:extLst>
                <a:ext uri="{FF2B5EF4-FFF2-40B4-BE49-F238E27FC236}">
                  <a16:creationId xmlns:a16="http://schemas.microsoft.com/office/drawing/2014/main" id="{A84713D0-1885-F7CE-132E-70F4C350C3D9}"/>
                </a:ext>
              </a:extLst>
            </p:cNvPr>
            <p:cNvGrpSpPr/>
            <p:nvPr/>
          </p:nvGrpSpPr>
          <p:grpSpPr>
            <a:xfrm>
              <a:off x="1469570" y="3377442"/>
              <a:ext cx="541317" cy="287872"/>
              <a:chOff x="2080691" y="2086440"/>
              <a:chExt cx="708809" cy="376944"/>
            </a:xfrm>
          </p:grpSpPr>
          <p:pic>
            <p:nvPicPr>
              <p:cNvPr id="2657" name="Google Shape;954;p79">
                <a:extLst>
                  <a:ext uri="{FF2B5EF4-FFF2-40B4-BE49-F238E27FC236}">
                    <a16:creationId xmlns:a16="http://schemas.microsoft.com/office/drawing/2014/main" id="{D7B9A440-4F9D-CF8D-0C18-F20CE22E0321}"/>
                  </a:ext>
                </a:extLst>
              </p:cNvPr>
              <p:cNvPicPr preferRelativeResize="0"/>
              <p:nvPr/>
            </p:nvPicPr>
            <p:blipFill rotWithShape="1">
              <a:blip r:embed="rId50">
                <a:alphaModFix/>
              </a:blip>
              <a:srcRect/>
              <a:stretch/>
            </p:blipFill>
            <p:spPr>
              <a:xfrm>
                <a:off x="2483929" y="2134610"/>
                <a:ext cx="176498" cy="176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8" name="Google Shape;955;p79">
                <a:extLst>
                  <a:ext uri="{FF2B5EF4-FFF2-40B4-BE49-F238E27FC236}">
                    <a16:creationId xmlns:a16="http://schemas.microsoft.com/office/drawing/2014/main" id="{2FB0002C-31A7-7FE4-2B1D-10CE2C96C323}"/>
                  </a:ext>
                </a:extLst>
              </p:cNvPr>
              <p:cNvPicPr preferRelativeResize="0"/>
              <p:nvPr/>
            </p:nvPicPr>
            <p:blipFill rotWithShape="1">
              <a:blip r:embed="rId51">
                <a:alphaModFix/>
              </a:blip>
              <a:srcRect/>
              <a:stretch/>
            </p:blipFill>
            <p:spPr>
              <a:xfrm>
                <a:off x="2483921" y="2263430"/>
                <a:ext cx="176498" cy="176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9" name="Google Shape;956;p79">
                <a:extLst>
                  <a:ext uri="{FF2B5EF4-FFF2-40B4-BE49-F238E27FC236}">
                    <a16:creationId xmlns:a16="http://schemas.microsoft.com/office/drawing/2014/main" id="{17C7A688-A048-3167-DFE0-A13FD7AAFDB7}"/>
                  </a:ext>
                </a:extLst>
              </p:cNvPr>
              <p:cNvPicPr preferRelativeResize="0"/>
              <p:nvPr/>
            </p:nvPicPr>
            <p:blipFill rotWithShape="1">
              <a:blip r:embed="rId52">
                <a:alphaModFix/>
              </a:blip>
              <a:srcRect/>
              <a:stretch/>
            </p:blipFill>
            <p:spPr>
              <a:xfrm>
                <a:off x="2613002" y="2177783"/>
                <a:ext cx="176498" cy="1764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0" name="Google Shape;957;p79">
                <a:extLst>
                  <a:ext uri="{FF2B5EF4-FFF2-40B4-BE49-F238E27FC236}">
                    <a16:creationId xmlns:a16="http://schemas.microsoft.com/office/drawing/2014/main" id="{E5DDA906-E1C8-44A1-39D0-CFAE2377855C}"/>
                  </a:ext>
                </a:extLst>
              </p:cNvPr>
              <p:cNvPicPr preferRelativeResize="0"/>
              <p:nvPr/>
            </p:nvPicPr>
            <p:blipFill rotWithShape="1">
              <a:blip r:embed="rId53">
                <a:alphaModFix/>
              </a:blip>
              <a:srcRect/>
              <a:stretch/>
            </p:blipFill>
            <p:spPr>
              <a:xfrm>
                <a:off x="2080691" y="2086440"/>
                <a:ext cx="376947" cy="3769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661" name="Google Shape;958;p79">
              <a:extLst>
                <a:ext uri="{FF2B5EF4-FFF2-40B4-BE49-F238E27FC236}">
                  <a16:creationId xmlns:a16="http://schemas.microsoft.com/office/drawing/2014/main" id="{CBF520A5-AEE4-6EA7-B0CD-86C950BAE5F0}"/>
                </a:ext>
              </a:extLst>
            </p:cNvPr>
            <p:cNvCxnSpPr>
              <a:stCxn id="2586" idx="2"/>
              <a:endCxn id="2600" idx="0"/>
            </p:cNvCxnSpPr>
            <p:nvPr/>
          </p:nvCxnSpPr>
          <p:spPr>
            <a:xfrm>
              <a:off x="4870251" y="2816777"/>
              <a:ext cx="300" cy="1530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2" name="Google Shape;959;p79">
              <a:extLst>
                <a:ext uri="{FF2B5EF4-FFF2-40B4-BE49-F238E27FC236}">
                  <a16:creationId xmlns:a16="http://schemas.microsoft.com/office/drawing/2014/main" id="{13BAF384-4941-EB7B-CD7B-E00E20A01325}"/>
                </a:ext>
              </a:extLst>
            </p:cNvPr>
            <p:cNvCxnSpPr>
              <a:stCxn id="2646" idx="0"/>
              <a:endCxn id="2587" idx="1"/>
            </p:cNvCxnSpPr>
            <p:nvPr/>
          </p:nvCxnSpPr>
          <p:spPr>
            <a:xfrm rot="-5400000">
              <a:off x="2569956" y="1940825"/>
              <a:ext cx="291300" cy="1718100"/>
            </a:xfrm>
            <a:prstGeom prst="bentConnector2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3" name="Google Shape;960;p79">
              <a:extLst>
                <a:ext uri="{FF2B5EF4-FFF2-40B4-BE49-F238E27FC236}">
                  <a16:creationId xmlns:a16="http://schemas.microsoft.com/office/drawing/2014/main" id="{15C72167-AE9F-BABF-9F9F-7626049F77FB}"/>
                </a:ext>
              </a:extLst>
            </p:cNvPr>
            <p:cNvCxnSpPr>
              <a:stCxn id="2646" idx="3"/>
              <a:endCxn id="2600" idx="1"/>
            </p:cNvCxnSpPr>
            <p:nvPr/>
          </p:nvCxnSpPr>
          <p:spPr>
            <a:xfrm rot="10800000" flipH="1">
              <a:off x="2874906" y="3188825"/>
              <a:ext cx="454500" cy="552600"/>
            </a:xfrm>
            <a:prstGeom prst="bentConnector3">
              <a:avLst>
                <a:gd name="adj1" fmla="val 49989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4" name="Google Shape;961;p79">
              <a:extLst>
                <a:ext uri="{FF2B5EF4-FFF2-40B4-BE49-F238E27FC236}">
                  <a16:creationId xmlns:a16="http://schemas.microsoft.com/office/drawing/2014/main" id="{5AD6F9DE-A787-8232-6ADC-CD1E044A2241}"/>
                </a:ext>
              </a:extLst>
            </p:cNvPr>
            <p:cNvCxnSpPr>
              <a:stCxn id="2590" idx="1"/>
              <a:endCxn id="2600" idx="3"/>
            </p:cNvCxnSpPr>
            <p:nvPr/>
          </p:nvCxnSpPr>
          <p:spPr>
            <a:xfrm rot="10800000">
              <a:off x="6411407" y="3188623"/>
              <a:ext cx="449400" cy="564900"/>
            </a:xfrm>
            <a:prstGeom prst="bentConnector3">
              <a:avLst>
                <a:gd name="adj1" fmla="val 49995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5" name="Google Shape;962;p79">
              <a:extLst>
                <a:ext uri="{FF2B5EF4-FFF2-40B4-BE49-F238E27FC236}">
                  <a16:creationId xmlns:a16="http://schemas.microsoft.com/office/drawing/2014/main" id="{404DB255-35C2-6EE9-7E5C-FECEEEEEBAAE}"/>
                </a:ext>
              </a:extLst>
            </p:cNvPr>
            <p:cNvCxnSpPr>
              <a:stCxn id="2601" idx="2"/>
              <a:endCxn id="2602" idx="0"/>
            </p:cNvCxnSpPr>
            <p:nvPr/>
          </p:nvCxnSpPr>
          <p:spPr>
            <a:xfrm>
              <a:off x="4870451" y="3693972"/>
              <a:ext cx="0" cy="1455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66" name="Google Shape;963;p79">
              <a:extLst>
                <a:ext uri="{FF2B5EF4-FFF2-40B4-BE49-F238E27FC236}">
                  <a16:creationId xmlns:a16="http://schemas.microsoft.com/office/drawing/2014/main" id="{9725C4D0-0A34-0C1C-1923-2F388E7B530C}"/>
                </a:ext>
              </a:extLst>
            </p:cNvPr>
            <p:cNvSpPr/>
            <p:nvPr/>
          </p:nvSpPr>
          <p:spPr>
            <a:xfrm>
              <a:off x="931783" y="3823658"/>
              <a:ext cx="1836000" cy="1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or Convert from Any Format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964;p79">
              <a:extLst>
                <a:ext uri="{FF2B5EF4-FFF2-40B4-BE49-F238E27FC236}">
                  <a16:creationId xmlns:a16="http://schemas.microsoft.com/office/drawing/2014/main" id="{B6A20063-AD1F-A9CC-E37C-B4AF34F22E75}"/>
                </a:ext>
              </a:extLst>
            </p:cNvPr>
            <p:cNvSpPr/>
            <p:nvPr/>
          </p:nvSpPr>
          <p:spPr>
            <a:xfrm>
              <a:off x="1536683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K8s YAML CRD Helm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965;p79">
              <a:extLst>
                <a:ext uri="{FF2B5EF4-FFF2-40B4-BE49-F238E27FC236}">
                  <a16:creationId xmlns:a16="http://schemas.microsoft.com/office/drawing/2014/main" id="{B5211043-8FE2-0153-49DA-9CFD74634185}"/>
                </a:ext>
              </a:extLst>
            </p:cNvPr>
            <p:cNvSpPr/>
            <p:nvPr/>
          </p:nvSpPr>
          <p:spPr>
            <a:xfrm>
              <a:off x="2190864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HCL </a:t>
              </a:r>
              <a:b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ARM CFN templates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966;p79">
              <a:extLst>
                <a:ext uri="{FF2B5EF4-FFF2-40B4-BE49-F238E27FC236}">
                  <a16:creationId xmlns:a16="http://schemas.microsoft.com/office/drawing/2014/main" id="{B9ED0689-DC79-0337-FD8A-54D15C40BA43}"/>
                </a:ext>
              </a:extLst>
            </p:cNvPr>
            <p:cNvSpPr/>
            <p:nvPr/>
          </p:nvSpPr>
          <p:spPr>
            <a:xfrm>
              <a:off x="4089880" y="4903630"/>
              <a:ext cx="1570200" cy="1842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Integration Testing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0" name="Google Shape;967;p79">
              <a:extLst>
                <a:ext uri="{FF2B5EF4-FFF2-40B4-BE49-F238E27FC236}">
                  <a16:creationId xmlns:a16="http://schemas.microsoft.com/office/drawing/2014/main" id="{7BAFEC6E-5665-2E0F-B686-9EEE3DB50B86}"/>
                </a:ext>
              </a:extLst>
            </p:cNvPr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6221347" y="4732678"/>
              <a:ext cx="313048" cy="137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1" name="Google Shape;968;p79">
              <a:extLst>
                <a:ext uri="{FF2B5EF4-FFF2-40B4-BE49-F238E27FC236}">
                  <a16:creationId xmlns:a16="http://schemas.microsoft.com/office/drawing/2014/main" id="{115858C7-BD45-3667-8CC3-E56183259238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5784065" y="4738365"/>
              <a:ext cx="313047" cy="126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2" name="Google Shape;969;p79">
              <a:extLst>
                <a:ext uri="{FF2B5EF4-FFF2-40B4-BE49-F238E27FC236}">
                  <a16:creationId xmlns:a16="http://schemas.microsoft.com/office/drawing/2014/main" id="{C377CC34-E526-920F-1B8F-8D0A390E5828}"/>
                </a:ext>
              </a:extLst>
            </p:cNvPr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6658630" y="4714002"/>
              <a:ext cx="151932" cy="17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3" name="Google Shape;970;p79" descr="Logo&#10;&#10;Description automatically generated">
              <a:extLst>
                <a:ext uri="{FF2B5EF4-FFF2-40B4-BE49-F238E27FC236}">
                  <a16:creationId xmlns:a16="http://schemas.microsoft.com/office/drawing/2014/main" id="{F3166E8F-51AC-9EE7-13EE-4E17EC5C09B9}"/>
                </a:ext>
              </a:extLst>
            </p:cNvPr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5784817" y="4944780"/>
              <a:ext cx="419484" cy="118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4" name="Google Shape;971;p79">
              <a:extLst>
                <a:ext uri="{FF2B5EF4-FFF2-40B4-BE49-F238E27FC236}">
                  <a16:creationId xmlns:a16="http://schemas.microsoft.com/office/drawing/2014/main" id="{65B69985-8DB1-140F-330C-94085CA37FDB}"/>
                </a:ext>
              </a:extLst>
            </p:cNvPr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6319841" y="4978236"/>
              <a:ext cx="361174" cy="5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5" name="Google Shape;972;p79">
              <a:extLst>
                <a:ext uri="{FF2B5EF4-FFF2-40B4-BE49-F238E27FC236}">
                  <a16:creationId xmlns:a16="http://schemas.microsoft.com/office/drawing/2014/main" id="{2567691D-9654-5381-E3B3-D4D0FBAE73FD}"/>
                </a:ext>
              </a:extLst>
            </p:cNvPr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6934797" y="4752650"/>
              <a:ext cx="313047" cy="98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6" name="Google Shape;973;p79">
              <a:extLst>
                <a:ext uri="{FF2B5EF4-FFF2-40B4-BE49-F238E27FC236}">
                  <a16:creationId xmlns:a16="http://schemas.microsoft.com/office/drawing/2014/main" id="{A288A119-7F77-B923-1BE5-E293CE718E71}"/>
                </a:ext>
              </a:extLst>
            </p:cNvPr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7372080" y="4726346"/>
              <a:ext cx="261188" cy="15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7" name="Google Shape;974;p79">
              <a:extLst>
                <a:ext uri="{FF2B5EF4-FFF2-40B4-BE49-F238E27FC236}">
                  <a16:creationId xmlns:a16="http://schemas.microsoft.com/office/drawing/2014/main" id="{F926BE48-1B81-9DCD-29D6-D0D42B15CFD1}"/>
                </a:ext>
              </a:extLst>
            </p:cNvPr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7757503" y="4722148"/>
              <a:ext cx="159015" cy="159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8" name="Google Shape;975;p79">
              <a:extLst>
                <a:ext uri="{FF2B5EF4-FFF2-40B4-BE49-F238E27FC236}">
                  <a16:creationId xmlns:a16="http://schemas.microsoft.com/office/drawing/2014/main" id="{D207F213-B473-173C-6E31-E51BC2F1C56C}"/>
                </a:ext>
              </a:extLst>
            </p:cNvPr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6796556" y="4949257"/>
              <a:ext cx="313047" cy="110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9" name="Google Shape;976;p7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CD9B272-433E-6A8F-534B-3B87CC625070}"/>
                </a:ext>
              </a:extLst>
            </p:cNvPr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7225143" y="4951049"/>
              <a:ext cx="375657" cy="10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0" name="Google Shape;977;p79" descr="Logo&#10;&#10;Description automatically generated">
              <a:extLst>
                <a:ext uri="{FF2B5EF4-FFF2-40B4-BE49-F238E27FC236}">
                  <a16:creationId xmlns:a16="http://schemas.microsoft.com/office/drawing/2014/main" id="{C0BB9EBF-5802-247D-5EA7-B4E10A81F254}"/>
                </a:ext>
              </a:extLst>
            </p:cNvPr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8040754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1" name="Google Shape;978;p79" descr="Logo&#10;&#10;Description automatically generated">
              <a:extLst>
                <a:ext uri="{FF2B5EF4-FFF2-40B4-BE49-F238E27FC236}">
                  <a16:creationId xmlns:a16="http://schemas.microsoft.com/office/drawing/2014/main" id="{B928D0E2-427F-8EC6-2739-6DA068A39B40}"/>
                </a:ext>
              </a:extLst>
            </p:cNvPr>
            <p:cNvPicPr preferRelativeResize="0"/>
            <p:nvPr/>
          </p:nvPicPr>
          <p:blipFill rotWithShape="1">
            <a:blip r:embed="rId65">
              <a:alphaModFix/>
            </a:blip>
            <a:srcRect l="15905" t="25909" r="20598" b="32917"/>
            <a:stretch/>
          </p:blipFill>
          <p:spPr>
            <a:xfrm>
              <a:off x="7990897" y="4958401"/>
              <a:ext cx="523954" cy="9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979;p79">
              <a:extLst>
                <a:ext uri="{FF2B5EF4-FFF2-40B4-BE49-F238E27FC236}">
                  <a16:creationId xmlns:a16="http://schemas.microsoft.com/office/drawing/2014/main" id="{B7D31A92-AF76-3264-E307-4D6D9C77E0AE}"/>
                </a:ext>
              </a:extLst>
            </p:cNvPr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8340296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980;p79">
              <a:extLst>
                <a:ext uri="{FF2B5EF4-FFF2-40B4-BE49-F238E27FC236}">
                  <a16:creationId xmlns:a16="http://schemas.microsoft.com/office/drawing/2014/main" id="{BFD5932A-C393-4A67-46EA-273A1DB4A412}"/>
                </a:ext>
              </a:extLst>
            </p:cNvPr>
            <p:cNvPicPr preferRelativeResize="0"/>
            <p:nvPr/>
          </p:nvPicPr>
          <p:blipFill rotWithShape="1">
            <a:blip r:embed="rId67">
              <a:alphaModFix/>
            </a:blip>
            <a:srcRect/>
            <a:stretch/>
          </p:blipFill>
          <p:spPr>
            <a:xfrm>
              <a:off x="7716341" y="4924759"/>
              <a:ext cx="159016" cy="1590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84" name="Google Shape;981;p79">
              <a:extLst>
                <a:ext uri="{FF2B5EF4-FFF2-40B4-BE49-F238E27FC236}">
                  <a16:creationId xmlns:a16="http://schemas.microsoft.com/office/drawing/2014/main" id="{178509B8-34BD-B1FA-3E02-BEFEAA7F4EF1}"/>
                </a:ext>
              </a:extLst>
            </p:cNvPr>
            <p:cNvGrpSpPr/>
            <p:nvPr/>
          </p:nvGrpSpPr>
          <p:grpSpPr>
            <a:xfrm>
              <a:off x="877724" y="4637785"/>
              <a:ext cx="1894450" cy="515228"/>
              <a:chOff x="442041" y="4672310"/>
              <a:chExt cx="2225100" cy="577286"/>
            </a:xfrm>
          </p:grpSpPr>
          <p:sp>
            <p:nvSpPr>
              <p:cNvPr id="2685" name="Google Shape;982;p79">
                <a:extLst>
                  <a:ext uri="{FF2B5EF4-FFF2-40B4-BE49-F238E27FC236}">
                    <a16:creationId xmlns:a16="http://schemas.microsoft.com/office/drawing/2014/main" id="{E18FF236-D6CB-DCF9-31A8-0BC366754258}"/>
                  </a:ext>
                </a:extLst>
              </p:cNvPr>
              <p:cNvSpPr/>
              <p:nvPr/>
            </p:nvSpPr>
            <p:spPr>
              <a:xfrm>
                <a:off x="447653" y="4672310"/>
                <a:ext cx="22194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IDE 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86" name="Google Shape;983;p79">
                <a:extLst>
                  <a:ext uri="{FF2B5EF4-FFF2-40B4-BE49-F238E27FC236}">
                    <a16:creationId xmlns:a16="http://schemas.microsoft.com/office/drawing/2014/main" id="{1EBEED31-BE6B-00D9-91E6-BBF726D7E468}"/>
                  </a:ext>
                </a:extLst>
              </p:cNvPr>
              <p:cNvSpPr/>
              <p:nvPr/>
            </p:nvSpPr>
            <p:spPr>
              <a:xfrm>
                <a:off x="442041" y="4975396"/>
                <a:ext cx="22251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Source Control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687" name="Google Shape;984;p79">
              <a:extLst>
                <a:ext uri="{FF2B5EF4-FFF2-40B4-BE49-F238E27FC236}">
                  <a16:creationId xmlns:a16="http://schemas.microsoft.com/office/drawing/2014/main" id="{7D9A6EC4-4FD0-59BD-F111-1F32A331CA94}"/>
                </a:ext>
              </a:extLst>
            </p:cNvPr>
            <p:cNvGrpSpPr/>
            <p:nvPr/>
          </p:nvGrpSpPr>
          <p:grpSpPr>
            <a:xfrm>
              <a:off x="2859841" y="4635841"/>
              <a:ext cx="1147500" cy="513600"/>
              <a:chOff x="2561385" y="3511376"/>
              <a:chExt cx="1147500" cy="513600"/>
            </a:xfrm>
          </p:grpSpPr>
          <p:sp>
            <p:nvSpPr>
              <p:cNvPr id="2688" name="Google Shape;985;p79">
                <a:extLst>
                  <a:ext uri="{FF2B5EF4-FFF2-40B4-BE49-F238E27FC236}">
                    <a16:creationId xmlns:a16="http://schemas.microsoft.com/office/drawing/2014/main" id="{D6A06C5A-E683-ECAE-C45D-0990A864733F}"/>
                  </a:ext>
                </a:extLst>
              </p:cNvPr>
              <p:cNvSpPr/>
              <p:nvPr/>
            </p:nvSpPr>
            <p:spPr>
              <a:xfrm>
                <a:off x="2561385" y="3511376"/>
                <a:ext cx="1147500" cy="5136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Test Frameworks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89" name="Google Shape;986;p79">
                <a:extLst>
                  <a:ext uri="{FF2B5EF4-FFF2-40B4-BE49-F238E27FC236}">
                    <a16:creationId xmlns:a16="http://schemas.microsoft.com/office/drawing/2014/main" id="{A20FCAC7-750E-AD7A-BA47-E2A8AE1595DA}"/>
                  </a:ext>
                </a:extLst>
              </p:cNvPr>
              <p:cNvPicPr preferRelativeResize="0"/>
              <p:nvPr/>
            </p:nvPicPr>
            <p:blipFill rotWithShape="1">
              <a:blip r:embed="rId68">
                <a:alphaModFix/>
              </a:blip>
              <a:srcRect r="74961"/>
              <a:stretch/>
            </p:blipFill>
            <p:spPr>
              <a:xfrm>
                <a:off x="3000752" y="3823727"/>
                <a:ext cx="128547" cy="164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0" name="Google Shape;987;p79">
                <a:extLst>
                  <a:ext uri="{FF2B5EF4-FFF2-40B4-BE49-F238E27FC236}">
                    <a16:creationId xmlns:a16="http://schemas.microsoft.com/office/drawing/2014/main" id="{0E18CC53-408E-3B31-EE70-B8948C989F80}"/>
                  </a:ext>
                </a:extLst>
              </p:cNvPr>
              <p:cNvPicPr preferRelativeResize="0"/>
              <p:nvPr/>
            </p:nvPicPr>
            <p:blipFill rotWithShape="1">
              <a:blip r:embed="rId69">
                <a:alphaModFix/>
              </a:blip>
              <a:srcRect/>
              <a:stretch/>
            </p:blipFill>
            <p:spPr>
              <a:xfrm>
                <a:off x="3164398" y="3843605"/>
                <a:ext cx="124454" cy="124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1" name="Google Shape;988;p79">
                <a:extLst>
                  <a:ext uri="{FF2B5EF4-FFF2-40B4-BE49-F238E27FC236}">
                    <a16:creationId xmlns:a16="http://schemas.microsoft.com/office/drawing/2014/main" id="{E2EFBB5D-D720-3EE8-736C-22B67053DA4B}"/>
                  </a:ext>
                </a:extLst>
              </p:cNvPr>
              <p:cNvPicPr preferRelativeResize="0"/>
              <p:nvPr/>
            </p:nvPicPr>
            <p:blipFill rotWithShape="1">
              <a:blip r:embed="rId70">
                <a:alphaModFix/>
              </a:blip>
              <a:srcRect/>
              <a:stretch/>
            </p:blipFill>
            <p:spPr>
              <a:xfrm>
                <a:off x="2635166" y="3653450"/>
                <a:ext cx="130068" cy="1300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2" name="Google Shape;989;p79">
                <a:extLst>
                  <a:ext uri="{FF2B5EF4-FFF2-40B4-BE49-F238E27FC236}">
                    <a16:creationId xmlns:a16="http://schemas.microsoft.com/office/drawing/2014/main" id="{4128FBE4-82F4-8E83-62F2-1FF539541F8D}"/>
                  </a:ext>
                </a:extLst>
              </p:cNvPr>
              <p:cNvPicPr preferRelativeResize="0"/>
              <p:nvPr/>
            </p:nvPicPr>
            <p:blipFill rotWithShape="1">
              <a:blip r:embed="rId71">
                <a:alphaModFix/>
              </a:blip>
              <a:srcRect/>
              <a:stretch/>
            </p:blipFill>
            <p:spPr>
              <a:xfrm>
                <a:off x="2800331" y="3657216"/>
                <a:ext cx="124452" cy="1225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3" name="Google Shape;990;p79">
                <a:extLst>
                  <a:ext uri="{FF2B5EF4-FFF2-40B4-BE49-F238E27FC236}">
                    <a16:creationId xmlns:a16="http://schemas.microsoft.com/office/drawing/2014/main" id="{6D2A5788-9B4F-1A3D-DD8D-CD9F52D83E7C}"/>
                  </a:ext>
                </a:extLst>
              </p:cNvPr>
              <p:cNvPicPr preferRelativeResize="0"/>
              <p:nvPr/>
            </p:nvPicPr>
            <p:blipFill rotWithShape="1">
              <a:blip r:embed="rId72">
                <a:alphaModFix/>
              </a:blip>
              <a:srcRect l="20314" r="20492"/>
              <a:stretch/>
            </p:blipFill>
            <p:spPr>
              <a:xfrm>
                <a:off x="3393407" y="3645897"/>
                <a:ext cx="124454" cy="145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4" name="Google Shape;991;p79">
                <a:extLst>
                  <a:ext uri="{FF2B5EF4-FFF2-40B4-BE49-F238E27FC236}">
                    <a16:creationId xmlns:a16="http://schemas.microsoft.com/office/drawing/2014/main" id="{42820A9F-8EAB-0C49-84A2-FD538D8A0681}"/>
                  </a:ext>
                </a:extLst>
              </p:cNvPr>
              <p:cNvPicPr preferRelativeResize="0"/>
              <p:nvPr/>
            </p:nvPicPr>
            <p:blipFill rotWithShape="1">
              <a:blip r:embed="rId73">
                <a:alphaModFix/>
              </a:blip>
              <a:srcRect/>
              <a:stretch/>
            </p:blipFill>
            <p:spPr>
              <a:xfrm>
                <a:off x="2959881" y="3656258"/>
                <a:ext cx="124453" cy="1244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5" name="Google Shape;992;p79">
                <a:extLst>
                  <a:ext uri="{FF2B5EF4-FFF2-40B4-BE49-F238E27FC236}">
                    <a16:creationId xmlns:a16="http://schemas.microsoft.com/office/drawing/2014/main" id="{8E8C6C45-07AF-1D8C-6270-A51AAE98C8F8}"/>
                  </a:ext>
                </a:extLst>
              </p:cNvPr>
              <p:cNvPicPr preferRelativeResize="0"/>
              <p:nvPr/>
            </p:nvPicPr>
            <p:blipFill rotWithShape="1">
              <a:blip r:embed="rId74">
                <a:alphaModFix/>
              </a:blip>
              <a:srcRect/>
              <a:stretch/>
            </p:blipFill>
            <p:spPr>
              <a:xfrm>
                <a:off x="2676584" y="3861629"/>
                <a:ext cx="289071" cy="88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6" name="Google Shape;993;p79" descr="Logo&#10;&#10;Description automatically generated">
                <a:extLst>
                  <a:ext uri="{FF2B5EF4-FFF2-40B4-BE49-F238E27FC236}">
                    <a16:creationId xmlns:a16="http://schemas.microsoft.com/office/drawing/2014/main" id="{55AFC3BE-51F8-1944-AEDB-2B641CEFD870}"/>
                  </a:ext>
                </a:extLst>
              </p:cNvPr>
              <p:cNvPicPr preferRelativeResize="0"/>
              <p:nvPr/>
            </p:nvPicPr>
            <p:blipFill rotWithShape="1">
              <a:blip r:embed="rId75">
                <a:alphaModFix/>
              </a:blip>
              <a:srcRect/>
              <a:stretch/>
            </p:blipFill>
            <p:spPr>
              <a:xfrm>
                <a:off x="3119431" y="3670707"/>
                <a:ext cx="238879" cy="9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97" name="Google Shape;994;p79">
              <a:extLst>
                <a:ext uri="{FF2B5EF4-FFF2-40B4-BE49-F238E27FC236}">
                  <a16:creationId xmlns:a16="http://schemas.microsoft.com/office/drawing/2014/main" id="{6B7A2ECF-52E1-043D-E33A-3F51AC0158F7}"/>
                </a:ext>
              </a:extLst>
            </p:cNvPr>
            <p:cNvGrpSpPr/>
            <p:nvPr/>
          </p:nvGrpSpPr>
          <p:grpSpPr>
            <a:xfrm>
              <a:off x="1060726" y="4727228"/>
              <a:ext cx="1520389" cy="132356"/>
              <a:chOff x="315245" y="3517853"/>
              <a:chExt cx="1799277" cy="156635"/>
            </a:xfrm>
          </p:grpSpPr>
          <p:pic>
            <p:nvPicPr>
              <p:cNvPr id="2698" name="Google Shape;995;p79">
                <a:extLst>
                  <a:ext uri="{FF2B5EF4-FFF2-40B4-BE49-F238E27FC236}">
                    <a16:creationId xmlns:a16="http://schemas.microsoft.com/office/drawing/2014/main" id="{3343F2F9-7AE3-2D2B-1775-A6CB3E982621}"/>
                  </a:ext>
                </a:extLst>
              </p:cNvPr>
              <p:cNvPicPr preferRelativeResize="0"/>
              <p:nvPr/>
            </p:nvPicPr>
            <p:blipFill rotWithShape="1">
              <a:blip r:embed="rId76">
                <a:alphaModFix/>
              </a:blip>
              <a:srcRect/>
              <a:stretch/>
            </p:blipFill>
            <p:spPr>
              <a:xfrm>
                <a:off x="315245" y="3518335"/>
                <a:ext cx="135021" cy="1350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9" name="Google Shape;996;p79">
                <a:extLst>
                  <a:ext uri="{FF2B5EF4-FFF2-40B4-BE49-F238E27FC236}">
                    <a16:creationId xmlns:a16="http://schemas.microsoft.com/office/drawing/2014/main" id="{F4931673-E443-3AA9-C31A-13C839E19FEC}"/>
                  </a:ext>
                </a:extLst>
              </p:cNvPr>
              <p:cNvPicPr preferRelativeResize="0"/>
              <p:nvPr/>
            </p:nvPicPr>
            <p:blipFill rotWithShape="1">
              <a:blip r:embed="rId77">
                <a:alphaModFix/>
              </a:blip>
              <a:srcRect/>
              <a:stretch/>
            </p:blipFill>
            <p:spPr>
              <a:xfrm>
                <a:off x="656552" y="3517853"/>
                <a:ext cx="135021" cy="146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0" name="Google Shape;997;p79">
                <a:extLst>
                  <a:ext uri="{FF2B5EF4-FFF2-40B4-BE49-F238E27FC236}">
                    <a16:creationId xmlns:a16="http://schemas.microsoft.com/office/drawing/2014/main" id="{F3DC1096-8F4B-18EA-E6C1-C4ED17C073E7}"/>
                  </a:ext>
                </a:extLst>
              </p:cNvPr>
              <p:cNvPicPr preferRelativeResize="0"/>
              <p:nvPr/>
            </p:nvPicPr>
            <p:blipFill rotWithShape="1">
              <a:blip r:embed="rId78">
                <a:alphaModFix/>
              </a:blip>
              <a:srcRect/>
              <a:stretch/>
            </p:blipFill>
            <p:spPr>
              <a:xfrm>
                <a:off x="997860" y="3524530"/>
                <a:ext cx="107096" cy="1392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1" name="Google Shape;998;p79">
                <a:extLst>
                  <a:ext uri="{FF2B5EF4-FFF2-40B4-BE49-F238E27FC236}">
                    <a16:creationId xmlns:a16="http://schemas.microsoft.com/office/drawing/2014/main" id="{C3BDE113-52BE-2F63-79A2-FE70DD1CA92F}"/>
                  </a:ext>
                </a:extLst>
              </p:cNvPr>
              <p:cNvPicPr preferRelativeResize="0"/>
              <p:nvPr/>
            </p:nvPicPr>
            <p:blipFill rotWithShape="1">
              <a:blip r:embed="rId79">
                <a:alphaModFix/>
              </a:blip>
              <a:srcRect/>
              <a:stretch/>
            </p:blipFill>
            <p:spPr>
              <a:xfrm>
                <a:off x="1663689" y="3539937"/>
                <a:ext cx="123591" cy="1238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2" name="Google Shape;999;p79">
                <a:extLst>
                  <a:ext uri="{FF2B5EF4-FFF2-40B4-BE49-F238E27FC236}">
                    <a16:creationId xmlns:a16="http://schemas.microsoft.com/office/drawing/2014/main" id="{A315E6C1-5774-6841-B42A-0ED549351B92}"/>
                  </a:ext>
                </a:extLst>
              </p:cNvPr>
              <p:cNvPicPr preferRelativeResize="0"/>
              <p:nvPr/>
            </p:nvPicPr>
            <p:blipFill rotWithShape="1">
              <a:blip r:embed="rId80">
                <a:alphaModFix/>
              </a:blip>
              <a:srcRect/>
              <a:stretch/>
            </p:blipFill>
            <p:spPr>
              <a:xfrm>
                <a:off x="1993565" y="3542796"/>
                <a:ext cx="120957" cy="1209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3" name="Google Shape;1000;p79">
                <a:extLst>
                  <a:ext uri="{FF2B5EF4-FFF2-40B4-BE49-F238E27FC236}">
                    <a16:creationId xmlns:a16="http://schemas.microsoft.com/office/drawing/2014/main" id="{3CBD2D1A-EFAC-4335-BEBF-0C02704FE211}"/>
                  </a:ext>
                </a:extLst>
              </p:cNvPr>
              <p:cNvPicPr preferRelativeResize="0"/>
              <p:nvPr/>
            </p:nvPicPr>
            <p:blipFill rotWithShape="1">
              <a:blip r:embed="rId81">
                <a:alphaModFix/>
              </a:blip>
              <a:srcRect/>
              <a:stretch/>
            </p:blipFill>
            <p:spPr>
              <a:xfrm>
                <a:off x="1311242" y="3528327"/>
                <a:ext cx="146159" cy="146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4" name="Google Shape;1001;p79">
              <a:extLst>
                <a:ext uri="{FF2B5EF4-FFF2-40B4-BE49-F238E27FC236}">
                  <a16:creationId xmlns:a16="http://schemas.microsoft.com/office/drawing/2014/main" id="{3358815E-5392-3B3E-A5A5-D7569FC51164}"/>
                </a:ext>
              </a:extLst>
            </p:cNvPr>
            <p:cNvPicPr preferRelativeResize="0"/>
            <p:nvPr/>
          </p:nvPicPr>
          <p:blipFill rotWithShape="1">
            <a:blip r:embed="rId82">
              <a:alphaModFix/>
            </a:blip>
            <a:srcRect/>
            <a:stretch/>
          </p:blipFill>
          <p:spPr>
            <a:xfrm>
              <a:off x="1988474" y="5040718"/>
              <a:ext cx="195289" cy="73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1002;p79">
              <a:extLst>
                <a:ext uri="{FF2B5EF4-FFF2-40B4-BE49-F238E27FC236}">
                  <a16:creationId xmlns:a16="http://schemas.microsoft.com/office/drawing/2014/main" id="{DDAF61FA-C3BD-960D-5C51-7D5D6DDCD955}"/>
                </a:ext>
              </a:extLst>
            </p:cNvPr>
            <p:cNvPicPr preferRelativeResize="0"/>
            <p:nvPr/>
          </p:nvPicPr>
          <p:blipFill rotWithShape="1">
            <a:blip r:embed="rId83">
              <a:alphaModFix/>
            </a:blip>
            <a:srcRect/>
            <a:stretch/>
          </p:blipFill>
          <p:spPr>
            <a:xfrm>
              <a:off x="1108687" y="5034080"/>
              <a:ext cx="591196" cy="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1003;p79">
              <a:extLst>
                <a:ext uri="{FF2B5EF4-FFF2-40B4-BE49-F238E27FC236}">
                  <a16:creationId xmlns:a16="http://schemas.microsoft.com/office/drawing/2014/main" id="{E63C616D-D934-94B0-D065-8A8BB28CFEC9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2209970" y="5037270"/>
              <a:ext cx="242222" cy="97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1004;p79">
              <a:extLst>
                <a:ext uri="{FF2B5EF4-FFF2-40B4-BE49-F238E27FC236}">
                  <a16:creationId xmlns:a16="http://schemas.microsoft.com/office/drawing/2014/main" id="{946719FD-003B-23DB-0915-E68F9F345C3E}"/>
                </a:ext>
              </a:extLst>
            </p:cNvPr>
            <p:cNvPicPr preferRelativeResize="0"/>
            <p:nvPr/>
          </p:nvPicPr>
          <p:blipFill rotWithShape="1">
            <a:blip r:embed="rId84">
              <a:alphaModFix/>
            </a:blip>
            <a:srcRect/>
            <a:stretch/>
          </p:blipFill>
          <p:spPr>
            <a:xfrm>
              <a:off x="1763931" y="5041926"/>
              <a:ext cx="170620" cy="71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9" name="Google Shape;1006;p79">
              <a:extLst>
                <a:ext uri="{FF2B5EF4-FFF2-40B4-BE49-F238E27FC236}">
                  <a16:creationId xmlns:a16="http://schemas.microsoft.com/office/drawing/2014/main" id="{F2A1B806-AC21-A39B-FA59-C5AA6C0D2471}"/>
                </a:ext>
              </a:extLst>
            </p:cNvPr>
            <p:cNvSpPr/>
            <p:nvPr/>
          </p:nvSpPr>
          <p:spPr>
            <a:xfrm>
              <a:off x="952151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Federated Identity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0" name="Google Shape;1007;p79">
              <a:extLst>
                <a:ext uri="{FF2B5EF4-FFF2-40B4-BE49-F238E27FC236}">
                  <a16:creationId xmlns:a16="http://schemas.microsoft.com/office/drawing/2014/main" id="{EF5B26AA-9CEC-FA76-3CB1-3548024C2DFB}"/>
                </a:ext>
              </a:extLst>
            </p:cNvPr>
            <p:cNvSpPr/>
            <p:nvPr/>
          </p:nvSpPr>
          <p:spPr>
            <a:xfrm>
              <a:off x="2573503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Secrets Management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1" name="Google Shape;1008;p79">
              <a:extLst>
                <a:ext uri="{FF2B5EF4-FFF2-40B4-BE49-F238E27FC236}">
                  <a16:creationId xmlns:a16="http://schemas.microsoft.com/office/drawing/2014/main" id="{45581856-A19B-2536-D3B9-226101915615}"/>
                </a:ext>
              </a:extLst>
            </p:cNvPr>
            <p:cNvSpPr/>
            <p:nvPr/>
          </p:nvSpPr>
          <p:spPr>
            <a:xfrm>
              <a:off x="5816207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Policy Enforcement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2" name="Google Shape;1009;p79">
              <a:extLst>
                <a:ext uri="{FF2B5EF4-FFF2-40B4-BE49-F238E27FC236}">
                  <a16:creationId xmlns:a16="http://schemas.microsoft.com/office/drawing/2014/main" id="{CA352467-E66D-E89A-7DC5-6C865E109264}"/>
                </a:ext>
              </a:extLst>
            </p:cNvPr>
            <p:cNvSpPr/>
            <p:nvPr/>
          </p:nvSpPr>
          <p:spPr>
            <a:xfrm>
              <a:off x="7437568" y="5422857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Audit Logs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13" name="Google Shape;1010;p79">
              <a:extLst>
                <a:ext uri="{FF2B5EF4-FFF2-40B4-BE49-F238E27FC236}">
                  <a16:creationId xmlns:a16="http://schemas.microsoft.com/office/drawing/2014/main" id="{46A8C043-90A2-86D2-2FD9-5D82E5E62DD1}"/>
                </a:ext>
              </a:extLst>
            </p:cNvPr>
            <p:cNvPicPr preferRelativeResize="0"/>
            <p:nvPr/>
          </p:nvPicPr>
          <p:blipFill>
            <a:blip r:embed="rId85">
              <a:alphaModFix/>
            </a:blip>
            <a:stretch>
              <a:fillRect/>
            </a:stretch>
          </p:blipFill>
          <p:spPr>
            <a:xfrm>
              <a:off x="2129531" y="3369674"/>
              <a:ext cx="146210" cy="267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4" name="Google Shape;1011;p79">
              <a:extLst>
                <a:ext uri="{FF2B5EF4-FFF2-40B4-BE49-F238E27FC236}">
                  <a16:creationId xmlns:a16="http://schemas.microsoft.com/office/drawing/2014/main" id="{151DCDFF-13BC-8B87-24CE-3DD7216F4164}"/>
                </a:ext>
              </a:extLst>
            </p:cNvPr>
            <p:cNvPicPr preferRelativeResize="0"/>
            <p:nvPr/>
          </p:nvPicPr>
          <p:blipFill>
            <a:blip r:embed="rId86">
              <a:alphaModFix/>
            </a:blip>
            <a:stretch>
              <a:fillRect/>
            </a:stretch>
          </p:blipFill>
          <p:spPr>
            <a:xfrm>
              <a:off x="2302941" y="3390392"/>
              <a:ext cx="178269" cy="81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5" name="Google Shape;1012;p79">
              <a:extLst>
                <a:ext uri="{FF2B5EF4-FFF2-40B4-BE49-F238E27FC236}">
                  <a16:creationId xmlns:a16="http://schemas.microsoft.com/office/drawing/2014/main" id="{69109898-3882-611B-9367-FFEF72164296}"/>
                </a:ext>
              </a:extLst>
            </p:cNvPr>
            <p:cNvPicPr preferRelativeResize="0"/>
            <p:nvPr/>
          </p:nvPicPr>
          <p:blipFill>
            <a:blip r:embed="rId87">
              <a:alphaModFix/>
            </a:blip>
            <a:stretch>
              <a:fillRect/>
            </a:stretch>
          </p:blipFill>
          <p:spPr>
            <a:xfrm>
              <a:off x="2312782" y="3479427"/>
              <a:ext cx="162765" cy="3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6" name="Google Shape;1013;p79">
              <a:extLst>
                <a:ext uri="{FF2B5EF4-FFF2-40B4-BE49-F238E27FC236}">
                  <a16:creationId xmlns:a16="http://schemas.microsoft.com/office/drawing/2014/main" id="{113FE8FE-8210-650B-6429-E8E732477118}"/>
                </a:ext>
              </a:extLst>
            </p:cNvPr>
            <p:cNvPicPr preferRelativeResize="0"/>
            <p:nvPr/>
          </p:nvPicPr>
          <p:blipFill>
            <a:blip r:embed="rId88">
              <a:alphaModFix/>
            </a:blip>
            <a:stretch>
              <a:fillRect/>
            </a:stretch>
          </p:blipFill>
          <p:spPr>
            <a:xfrm>
              <a:off x="2293439" y="3530854"/>
              <a:ext cx="197266" cy="75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7" name="Google Shape;1014;p79">
              <a:extLst>
                <a:ext uri="{FF2B5EF4-FFF2-40B4-BE49-F238E27FC236}">
                  <a16:creationId xmlns:a16="http://schemas.microsoft.com/office/drawing/2014/main" id="{74532653-9F32-6155-5B83-F69937F61119}"/>
                </a:ext>
              </a:extLst>
            </p:cNvPr>
            <p:cNvPicPr preferRelativeResize="0"/>
            <p:nvPr/>
          </p:nvPicPr>
          <p:blipFill>
            <a:blip r:embed="rId89">
              <a:alphaModFix/>
            </a:blip>
            <a:stretch>
              <a:fillRect/>
            </a:stretch>
          </p:blipFill>
          <p:spPr>
            <a:xfrm>
              <a:off x="2304658" y="3594295"/>
              <a:ext cx="178269" cy="8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8" name="Google Shape;1015;p79">
              <a:extLst>
                <a:ext uri="{FF2B5EF4-FFF2-40B4-BE49-F238E27FC236}">
                  <a16:creationId xmlns:a16="http://schemas.microsoft.com/office/drawing/2014/main" id="{E4C9CFFD-396A-BFD3-B4C5-FE6817D599E5}"/>
                </a:ext>
              </a:extLst>
            </p:cNvPr>
            <p:cNvPicPr preferRelativeResize="0"/>
            <p:nvPr/>
          </p:nvPicPr>
          <p:blipFill>
            <a:blip r:embed="rId90">
              <a:alphaModFix/>
            </a:blip>
            <a:stretch>
              <a:fillRect/>
            </a:stretch>
          </p:blipFill>
          <p:spPr>
            <a:xfrm>
              <a:off x="2557706" y="3487878"/>
              <a:ext cx="250200" cy="2502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4154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294;p41">
            <a:extLst>
              <a:ext uri="{FF2B5EF4-FFF2-40B4-BE49-F238E27FC236}">
                <a16:creationId xmlns:a16="http://schemas.microsoft.com/office/drawing/2014/main" id="{4041DE40-C0AE-59EF-E56F-E82DF746FB4C}"/>
              </a:ext>
            </a:extLst>
          </p:cNvPr>
          <p:cNvSpPr/>
          <p:nvPr/>
        </p:nvSpPr>
        <p:spPr>
          <a:xfrm>
            <a:off x="9736633" y="2179998"/>
            <a:ext cx="1732517" cy="3897499"/>
          </a:xfrm>
          <a:custGeom>
            <a:avLst/>
            <a:gdLst/>
            <a:ahLst/>
            <a:cxnLst/>
            <a:rect l="l" t="t" r="r" b="b"/>
            <a:pathLst>
              <a:path w="3575304" h="1433000" extrusionOk="0">
                <a:moveTo>
                  <a:pt x="0" y="92042"/>
                </a:moveTo>
                <a:cubicBezTo>
                  <a:pt x="0" y="41209"/>
                  <a:pt x="41209" y="0"/>
                  <a:pt x="92042" y="0"/>
                </a:cubicBezTo>
                <a:lnTo>
                  <a:pt x="3483262" y="0"/>
                </a:lnTo>
                <a:cubicBezTo>
                  <a:pt x="3534095" y="0"/>
                  <a:pt x="3575304" y="41209"/>
                  <a:pt x="3575304" y="92042"/>
                </a:cubicBezTo>
                <a:lnTo>
                  <a:pt x="3575304" y="1340958"/>
                </a:lnTo>
                <a:cubicBezTo>
                  <a:pt x="3575304" y="1391791"/>
                  <a:pt x="3534095" y="1433000"/>
                  <a:pt x="3483262" y="1433000"/>
                </a:cubicBezTo>
                <a:lnTo>
                  <a:pt x="92042" y="1433000"/>
                </a:lnTo>
                <a:cubicBezTo>
                  <a:pt x="41209" y="1433000"/>
                  <a:pt x="0" y="1391791"/>
                  <a:pt x="0" y="1340958"/>
                </a:cubicBezTo>
                <a:lnTo>
                  <a:pt x="0" y="92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032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182867" tIns="91433" rIns="182867" bIns="91433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294;p41">
            <a:extLst>
              <a:ext uri="{FF2B5EF4-FFF2-40B4-BE49-F238E27FC236}">
                <a16:creationId xmlns:a16="http://schemas.microsoft.com/office/drawing/2014/main" id="{27F7F3BF-FA8D-0388-FEC9-CDC1181C4F48}"/>
              </a:ext>
            </a:extLst>
          </p:cNvPr>
          <p:cNvSpPr/>
          <p:nvPr/>
        </p:nvSpPr>
        <p:spPr>
          <a:xfrm>
            <a:off x="6572936" y="2179998"/>
            <a:ext cx="3076595" cy="3897499"/>
          </a:xfrm>
          <a:custGeom>
            <a:avLst/>
            <a:gdLst/>
            <a:ahLst/>
            <a:cxnLst/>
            <a:rect l="l" t="t" r="r" b="b"/>
            <a:pathLst>
              <a:path w="3575304" h="1433000" extrusionOk="0">
                <a:moveTo>
                  <a:pt x="0" y="92042"/>
                </a:moveTo>
                <a:cubicBezTo>
                  <a:pt x="0" y="41209"/>
                  <a:pt x="41209" y="0"/>
                  <a:pt x="92042" y="0"/>
                </a:cubicBezTo>
                <a:lnTo>
                  <a:pt x="3483262" y="0"/>
                </a:lnTo>
                <a:cubicBezTo>
                  <a:pt x="3534095" y="0"/>
                  <a:pt x="3575304" y="41209"/>
                  <a:pt x="3575304" y="92042"/>
                </a:cubicBezTo>
                <a:lnTo>
                  <a:pt x="3575304" y="1340958"/>
                </a:lnTo>
                <a:cubicBezTo>
                  <a:pt x="3575304" y="1391791"/>
                  <a:pt x="3534095" y="1433000"/>
                  <a:pt x="3483262" y="1433000"/>
                </a:cubicBezTo>
                <a:lnTo>
                  <a:pt x="92042" y="1433000"/>
                </a:lnTo>
                <a:cubicBezTo>
                  <a:pt x="41209" y="1433000"/>
                  <a:pt x="0" y="1391791"/>
                  <a:pt x="0" y="1340958"/>
                </a:cubicBezTo>
                <a:lnTo>
                  <a:pt x="0" y="92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032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182867" tIns="91433" rIns="182867" bIns="91433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294;p41">
            <a:extLst>
              <a:ext uri="{FF2B5EF4-FFF2-40B4-BE49-F238E27FC236}">
                <a16:creationId xmlns:a16="http://schemas.microsoft.com/office/drawing/2014/main" id="{050F88BA-56A0-57CE-2413-FE059F80D622}"/>
              </a:ext>
            </a:extLst>
          </p:cNvPr>
          <p:cNvSpPr/>
          <p:nvPr/>
        </p:nvSpPr>
        <p:spPr>
          <a:xfrm>
            <a:off x="4344299" y="2179998"/>
            <a:ext cx="2024873" cy="3897499"/>
          </a:xfrm>
          <a:custGeom>
            <a:avLst/>
            <a:gdLst/>
            <a:ahLst/>
            <a:cxnLst/>
            <a:rect l="l" t="t" r="r" b="b"/>
            <a:pathLst>
              <a:path w="3575304" h="1433000" extrusionOk="0">
                <a:moveTo>
                  <a:pt x="0" y="92042"/>
                </a:moveTo>
                <a:cubicBezTo>
                  <a:pt x="0" y="41209"/>
                  <a:pt x="41209" y="0"/>
                  <a:pt x="92042" y="0"/>
                </a:cubicBezTo>
                <a:lnTo>
                  <a:pt x="3483262" y="0"/>
                </a:lnTo>
                <a:cubicBezTo>
                  <a:pt x="3534095" y="0"/>
                  <a:pt x="3575304" y="41209"/>
                  <a:pt x="3575304" y="92042"/>
                </a:cubicBezTo>
                <a:lnTo>
                  <a:pt x="3575304" y="1340958"/>
                </a:lnTo>
                <a:cubicBezTo>
                  <a:pt x="3575304" y="1391791"/>
                  <a:pt x="3534095" y="1433000"/>
                  <a:pt x="3483262" y="1433000"/>
                </a:cubicBezTo>
                <a:lnTo>
                  <a:pt x="92042" y="1433000"/>
                </a:lnTo>
                <a:cubicBezTo>
                  <a:pt x="41209" y="1433000"/>
                  <a:pt x="0" y="1391791"/>
                  <a:pt x="0" y="1340958"/>
                </a:cubicBezTo>
                <a:lnTo>
                  <a:pt x="0" y="920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032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182867" tIns="91433" rIns="182867" bIns="91433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957B-1A25-BA00-C042-E1B1105F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GB" sz="27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/>
                <a:sym typeface="Montserrat"/>
              </a:rPr>
              <a:t>Multi-Cloud Infrastructure as Code</a:t>
            </a:r>
            <a:br>
              <a:rPr kumimoji="0" lang="en-GB" sz="2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sym typeface="Montserrat"/>
              </a:rPr>
            </a:b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26E7E"/>
                </a:solidFill>
                <a:effectLst/>
                <a:uLnTx/>
                <a:uFillTx/>
                <a:latin typeface="Montserrat"/>
                <a:sym typeface="Montserrat"/>
              </a:rPr>
              <a:t>BUILD, DEPLOY, AND MANAGE ANYWHERE WITH A STANDARD WORKFLOW</a:t>
            </a:r>
            <a:endParaRPr lang="en-US" dirty="0"/>
          </a:p>
        </p:txBody>
      </p:sp>
      <p:sp>
        <p:nvSpPr>
          <p:cNvPr id="3" name="Google Shape;343;p42">
            <a:extLst>
              <a:ext uri="{FF2B5EF4-FFF2-40B4-BE49-F238E27FC236}">
                <a16:creationId xmlns:a16="http://schemas.microsoft.com/office/drawing/2014/main" id="{38434F44-26F5-DEB9-74F2-A9114BBB93E5}"/>
              </a:ext>
            </a:extLst>
          </p:cNvPr>
          <p:cNvSpPr txBox="1">
            <a:spLocks/>
          </p:cNvSpPr>
          <p:nvPr/>
        </p:nvSpPr>
        <p:spPr>
          <a:xfrm>
            <a:off x="6630717" y="1682184"/>
            <a:ext cx="2679600" cy="468800"/>
          </a:xfrm>
          <a:prstGeom prst="rect">
            <a:avLst/>
          </a:prstGeom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Infra Providers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</p:txBody>
      </p:sp>
      <p:sp>
        <p:nvSpPr>
          <p:cNvPr id="4" name="Google Shape;344;p42">
            <a:extLst>
              <a:ext uri="{FF2B5EF4-FFF2-40B4-BE49-F238E27FC236}">
                <a16:creationId xmlns:a16="http://schemas.microsoft.com/office/drawing/2014/main" id="{A99B5460-49D4-4267-6EEC-7E8CE0E24EE5}"/>
              </a:ext>
            </a:extLst>
          </p:cNvPr>
          <p:cNvSpPr txBox="1">
            <a:spLocks/>
          </p:cNvSpPr>
          <p:nvPr/>
        </p:nvSpPr>
        <p:spPr>
          <a:xfrm>
            <a:off x="9410432" y="1699867"/>
            <a:ext cx="2339600" cy="468800"/>
          </a:xfrm>
          <a:prstGeom prst="rect">
            <a:avLst/>
          </a:prstGeom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Cloud Native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</p:txBody>
      </p:sp>
      <p:pic>
        <p:nvPicPr>
          <p:cNvPr id="5" name="Google Shape;345;p42" descr="Logo&#10;&#10;Description automatically generated with low confidence">
            <a:extLst>
              <a:ext uri="{FF2B5EF4-FFF2-40B4-BE49-F238E27FC236}">
                <a16:creationId xmlns:a16="http://schemas.microsoft.com/office/drawing/2014/main" id="{19111C00-5A68-2CE8-7655-89D4667FEE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93406" y="3301870"/>
            <a:ext cx="1521489" cy="43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6;p4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C813B45-3E5E-A6B2-D1B3-76B196D37A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5599" y="2535108"/>
            <a:ext cx="882389" cy="5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47;p4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7429C37-7118-FCF5-2069-FAAD36139C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6747" y="4053091"/>
            <a:ext cx="1917693" cy="30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48;p4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3BBE731-F46C-680F-6086-9804F6AA11D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2121" y="4659624"/>
            <a:ext cx="1746947" cy="3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52;p42">
            <a:extLst>
              <a:ext uri="{FF2B5EF4-FFF2-40B4-BE49-F238E27FC236}">
                <a16:creationId xmlns:a16="http://schemas.microsoft.com/office/drawing/2014/main" id="{604FE43A-8740-ABC0-ECCB-2F91C882F26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0679" y="2309226"/>
            <a:ext cx="733837" cy="1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3;p42">
            <a:extLst>
              <a:ext uri="{FF2B5EF4-FFF2-40B4-BE49-F238E27FC236}">
                <a16:creationId xmlns:a16="http://schemas.microsoft.com/office/drawing/2014/main" id="{8F85B775-22C5-97E3-3EE2-5B776ECBC9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6394" y="2241778"/>
            <a:ext cx="611885" cy="24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54;p42">
            <a:extLst>
              <a:ext uri="{FF2B5EF4-FFF2-40B4-BE49-F238E27FC236}">
                <a16:creationId xmlns:a16="http://schemas.microsoft.com/office/drawing/2014/main" id="{819470A6-8E23-A82B-210B-95CDA38E308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0179" y="2336590"/>
            <a:ext cx="793696" cy="12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55;p42">
            <a:extLst>
              <a:ext uri="{FF2B5EF4-FFF2-40B4-BE49-F238E27FC236}">
                <a16:creationId xmlns:a16="http://schemas.microsoft.com/office/drawing/2014/main" id="{F9853360-F99E-2BB2-EE36-C16745FCA95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45593" y="2631630"/>
            <a:ext cx="503985" cy="1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56;p42">
            <a:extLst>
              <a:ext uri="{FF2B5EF4-FFF2-40B4-BE49-F238E27FC236}">
                <a16:creationId xmlns:a16="http://schemas.microsoft.com/office/drawing/2014/main" id="{A9559564-5F5E-9F77-51DF-A4DE7618DBF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5488" y="2613127"/>
            <a:ext cx="793696" cy="20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57;p42">
            <a:extLst>
              <a:ext uri="{FF2B5EF4-FFF2-40B4-BE49-F238E27FC236}">
                <a16:creationId xmlns:a16="http://schemas.microsoft.com/office/drawing/2014/main" id="{FD808320-D036-3BCA-D1A6-FBDA2F928EC5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75143" y="2574588"/>
            <a:ext cx="611877" cy="20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58;p42">
            <a:extLst>
              <a:ext uri="{FF2B5EF4-FFF2-40B4-BE49-F238E27FC236}">
                <a16:creationId xmlns:a16="http://schemas.microsoft.com/office/drawing/2014/main" id="{D5F2DB52-9F95-E410-DDBE-F09B5919FE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30666" y="2923124"/>
            <a:ext cx="733836" cy="18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59;p42">
            <a:extLst>
              <a:ext uri="{FF2B5EF4-FFF2-40B4-BE49-F238E27FC236}">
                <a16:creationId xmlns:a16="http://schemas.microsoft.com/office/drawing/2014/main" id="{38841462-1174-EB13-E8F4-9D60E4F667BB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65514" y="2944791"/>
            <a:ext cx="896231" cy="12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60;p42">
            <a:extLst>
              <a:ext uri="{FF2B5EF4-FFF2-40B4-BE49-F238E27FC236}">
                <a16:creationId xmlns:a16="http://schemas.microsoft.com/office/drawing/2014/main" id="{F7447FE7-987A-B3AC-03FE-718F0827BB56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62763" y="2970043"/>
            <a:ext cx="793696" cy="13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61;p42">
            <a:extLst>
              <a:ext uri="{FF2B5EF4-FFF2-40B4-BE49-F238E27FC236}">
                <a16:creationId xmlns:a16="http://schemas.microsoft.com/office/drawing/2014/main" id="{C403CF88-230B-EF0D-4B68-D7AC6F7C1DBA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45599" y="3216359"/>
            <a:ext cx="503973" cy="14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62;p42">
            <a:extLst>
              <a:ext uri="{FF2B5EF4-FFF2-40B4-BE49-F238E27FC236}">
                <a16:creationId xmlns:a16="http://schemas.microsoft.com/office/drawing/2014/main" id="{86575B19-E0A3-6E72-47CF-3318804FE4E4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56410" y="3193969"/>
            <a:ext cx="611877" cy="15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63;p42">
            <a:extLst>
              <a:ext uri="{FF2B5EF4-FFF2-40B4-BE49-F238E27FC236}">
                <a16:creationId xmlns:a16="http://schemas.microsoft.com/office/drawing/2014/main" id="{7CB6AD3D-BCDE-2722-3232-23287E74550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518069" y="3185448"/>
            <a:ext cx="793696" cy="16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64;p42">
            <a:extLst>
              <a:ext uri="{FF2B5EF4-FFF2-40B4-BE49-F238E27FC236}">
                <a16:creationId xmlns:a16="http://schemas.microsoft.com/office/drawing/2014/main" id="{E03998F8-275D-177F-3CD1-C2B12C76FC3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676011" y="3465918"/>
            <a:ext cx="580555" cy="12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65;p42">
            <a:extLst>
              <a:ext uri="{FF2B5EF4-FFF2-40B4-BE49-F238E27FC236}">
                <a16:creationId xmlns:a16="http://schemas.microsoft.com/office/drawing/2014/main" id="{533FD558-F1C1-FF4B-D8C8-208C5DC6F8D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478928" y="3462900"/>
            <a:ext cx="580565" cy="14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66;p42">
            <a:extLst>
              <a:ext uri="{FF2B5EF4-FFF2-40B4-BE49-F238E27FC236}">
                <a16:creationId xmlns:a16="http://schemas.microsoft.com/office/drawing/2014/main" id="{8B997DE5-87C8-74E5-39CA-076738F3BFA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227892" y="3465906"/>
            <a:ext cx="1275313" cy="12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67;p42">
            <a:extLst>
              <a:ext uri="{FF2B5EF4-FFF2-40B4-BE49-F238E27FC236}">
                <a16:creationId xmlns:a16="http://schemas.microsoft.com/office/drawing/2014/main" id="{F9E18919-42DC-9A54-D351-1CADF5C9C9A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910475" y="3711089"/>
            <a:ext cx="183467" cy="18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68;p42">
            <a:extLst>
              <a:ext uri="{FF2B5EF4-FFF2-40B4-BE49-F238E27FC236}">
                <a16:creationId xmlns:a16="http://schemas.microsoft.com/office/drawing/2014/main" id="{5F3FB7FC-BB15-D36C-B6C9-62F8E0864846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268849" y="3711097"/>
            <a:ext cx="387556" cy="14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69;p42">
            <a:extLst>
              <a:ext uri="{FF2B5EF4-FFF2-40B4-BE49-F238E27FC236}">
                <a16:creationId xmlns:a16="http://schemas.microsoft.com/office/drawing/2014/main" id="{62D36772-41FF-6056-1AB6-C729DE742080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783672" y="3703497"/>
            <a:ext cx="611877" cy="1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0;p42">
            <a:extLst>
              <a:ext uri="{FF2B5EF4-FFF2-40B4-BE49-F238E27FC236}">
                <a16:creationId xmlns:a16="http://schemas.microsoft.com/office/drawing/2014/main" id="{284D4B72-4C39-1A46-4B72-997E807647E2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590787" y="3696434"/>
            <a:ext cx="580564" cy="17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1;p42">
            <a:extLst>
              <a:ext uri="{FF2B5EF4-FFF2-40B4-BE49-F238E27FC236}">
                <a16:creationId xmlns:a16="http://schemas.microsoft.com/office/drawing/2014/main" id="{8D96E056-9BAD-D951-4684-751287071C51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730665" y="4004322"/>
            <a:ext cx="793696" cy="9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72;p42">
            <a:extLst>
              <a:ext uri="{FF2B5EF4-FFF2-40B4-BE49-F238E27FC236}">
                <a16:creationId xmlns:a16="http://schemas.microsoft.com/office/drawing/2014/main" id="{5A1E33A9-6A4E-A6C0-CF20-DC19AD77D5D9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706726" y="3950878"/>
            <a:ext cx="387551" cy="18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73;p42">
            <a:extLst>
              <a:ext uri="{FF2B5EF4-FFF2-40B4-BE49-F238E27FC236}">
                <a16:creationId xmlns:a16="http://schemas.microsoft.com/office/drawing/2014/main" id="{77166A5C-3443-30F1-9D69-0FCD6E087272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8215395" y="3970751"/>
            <a:ext cx="733836" cy="14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74;p42">
            <a:extLst>
              <a:ext uri="{FF2B5EF4-FFF2-40B4-BE49-F238E27FC236}">
                <a16:creationId xmlns:a16="http://schemas.microsoft.com/office/drawing/2014/main" id="{707C7FC8-583B-DFF7-E649-AD3E2626436F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9070334" y="3970749"/>
            <a:ext cx="503975" cy="16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75;p42">
            <a:extLst>
              <a:ext uri="{FF2B5EF4-FFF2-40B4-BE49-F238E27FC236}">
                <a16:creationId xmlns:a16="http://schemas.microsoft.com/office/drawing/2014/main" id="{FF8B0A7C-D4CF-75C1-5C14-C664066BEF72}"/>
              </a:ext>
            </a:extLst>
          </p:cNvPr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783812" y="4222258"/>
            <a:ext cx="478011" cy="14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76;p42">
            <a:extLst>
              <a:ext uri="{FF2B5EF4-FFF2-40B4-BE49-F238E27FC236}">
                <a16:creationId xmlns:a16="http://schemas.microsoft.com/office/drawing/2014/main" id="{F39A467B-62B5-706B-D4A5-73FD69D52480}"/>
              </a:ext>
            </a:extLst>
          </p:cNvPr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7460805" y="4233205"/>
            <a:ext cx="503975" cy="13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7;p42">
            <a:extLst>
              <a:ext uri="{FF2B5EF4-FFF2-40B4-BE49-F238E27FC236}">
                <a16:creationId xmlns:a16="http://schemas.microsoft.com/office/drawing/2014/main" id="{F55EB247-ECDC-4C4B-0990-370358D8E859}"/>
              </a:ext>
            </a:extLst>
          </p:cNvPr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163775" y="4239735"/>
            <a:ext cx="882381" cy="13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78;p42">
            <a:extLst>
              <a:ext uri="{FF2B5EF4-FFF2-40B4-BE49-F238E27FC236}">
                <a16:creationId xmlns:a16="http://schemas.microsoft.com/office/drawing/2014/main" id="{7F4C06CD-2625-01D4-AC9A-748DD855F3B9}"/>
              </a:ext>
            </a:extLst>
          </p:cNvPr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730653" y="4469967"/>
            <a:ext cx="971819" cy="189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79;p42">
            <a:extLst>
              <a:ext uri="{FF2B5EF4-FFF2-40B4-BE49-F238E27FC236}">
                <a16:creationId xmlns:a16="http://schemas.microsoft.com/office/drawing/2014/main" id="{7EF04538-6CF8-F1F0-981B-EACDCBFF11C5}"/>
              </a:ext>
            </a:extLst>
          </p:cNvPr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9135687" y="4205448"/>
            <a:ext cx="387551" cy="20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380;p42">
            <a:extLst>
              <a:ext uri="{FF2B5EF4-FFF2-40B4-BE49-F238E27FC236}">
                <a16:creationId xmlns:a16="http://schemas.microsoft.com/office/drawing/2014/main" id="{E2E17840-1CA7-A77E-5880-D2112F6252DA}"/>
              </a:ext>
            </a:extLst>
          </p:cNvPr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7783672" y="4476344"/>
            <a:ext cx="793696" cy="14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381;p42">
            <a:extLst>
              <a:ext uri="{FF2B5EF4-FFF2-40B4-BE49-F238E27FC236}">
                <a16:creationId xmlns:a16="http://schemas.microsoft.com/office/drawing/2014/main" id="{9D191771-E5E0-1599-CD7D-8A2AA11F1381}"/>
              </a:ext>
            </a:extLst>
          </p:cNvPr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8658548" y="4468056"/>
            <a:ext cx="478009" cy="19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382;p42">
            <a:extLst>
              <a:ext uri="{FF2B5EF4-FFF2-40B4-BE49-F238E27FC236}">
                <a16:creationId xmlns:a16="http://schemas.microsoft.com/office/drawing/2014/main" id="{1A8BE4E6-0468-A91F-F78D-7A514A134BA2}"/>
              </a:ext>
            </a:extLst>
          </p:cNvPr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9135699" y="4485781"/>
            <a:ext cx="387551" cy="16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383;p42">
            <a:extLst>
              <a:ext uri="{FF2B5EF4-FFF2-40B4-BE49-F238E27FC236}">
                <a16:creationId xmlns:a16="http://schemas.microsoft.com/office/drawing/2014/main" id="{52CD599B-AF58-221D-B61C-CDBAA4E21BC7}"/>
              </a:ext>
            </a:extLst>
          </p:cNvPr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6817131" y="4703357"/>
            <a:ext cx="411364" cy="13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84;p42">
            <a:extLst>
              <a:ext uri="{FF2B5EF4-FFF2-40B4-BE49-F238E27FC236}">
                <a16:creationId xmlns:a16="http://schemas.microsoft.com/office/drawing/2014/main" id="{16E28566-8229-8B9B-5D00-4F4BD80D9FE8}"/>
              </a:ext>
            </a:extLst>
          </p:cNvPr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7345887" y="4732917"/>
            <a:ext cx="733805" cy="12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385;p42">
            <a:extLst>
              <a:ext uri="{FF2B5EF4-FFF2-40B4-BE49-F238E27FC236}">
                <a16:creationId xmlns:a16="http://schemas.microsoft.com/office/drawing/2014/main" id="{CBFDA55D-843E-3ADF-EA56-59F679B1DC88}"/>
              </a:ext>
            </a:extLst>
          </p:cNvPr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8166263" y="4752397"/>
            <a:ext cx="611877" cy="11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86;p42">
            <a:extLst>
              <a:ext uri="{FF2B5EF4-FFF2-40B4-BE49-F238E27FC236}">
                <a16:creationId xmlns:a16="http://schemas.microsoft.com/office/drawing/2014/main" id="{6A1E32A0-C818-AF94-5453-E9DA1B207B27}"/>
              </a:ext>
            </a:extLst>
          </p:cNvPr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8864758" y="4714288"/>
            <a:ext cx="387551" cy="141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87;p42">
            <a:extLst>
              <a:ext uri="{FF2B5EF4-FFF2-40B4-BE49-F238E27FC236}">
                <a16:creationId xmlns:a16="http://schemas.microsoft.com/office/drawing/2014/main" id="{B0263308-121A-8C18-6198-F087AEB1738F}"/>
              </a:ext>
            </a:extLst>
          </p:cNvPr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6821563" y="4955253"/>
            <a:ext cx="611877" cy="12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388;p42">
            <a:extLst>
              <a:ext uri="{FF2B5EF4-FFF2-40B4-BE49-F238E27FC236}">
                <a16:creationId xmlns:a16="http://schemas.microsoft.com/office/drawing/2014/main" id="{06AA55A8-4D94-B651-4513-007BE486A3DD}"/>
              </a:ext>
            </a:extLst>
          </p:cNvPr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7561562" y="4927562"/>
            <a:ext cx="677877" cy="16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89;p42">
            <a:extLst>
              <a:ext uri="{FF2B5EF4-FFF2-40B4-BE49-F238E27FC236}">
                <a16:creationId xmlns:a16="http://schemas.microsoft.com/office/drawing/2014/main" id="{A78391FF-F7F8-A4A5-7C2F-E46B9087091C}"/>
              </a:ext>
            </a:extLst>
          </p:cNvPr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8367563" y="4947213"/>
            <a:ext cx="793696" cy="12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390;p42">
            <a:extLst>
              <a:ext uri="{FF2B5EF4-FFF2-40B4-BE49-F238E27FC236}">
                <a16:creationId xmlns:a16="http://schemas.microsoft.com/office/drawing/2014/main" id="{0570675C-B8CB-5DBB-B8EB-E49DE21831E0}"/>
              </a:ext>
            </a:extLst>
          </p:cNvPr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6745017" y="5156957"/>
            <a:ext cx="943105" cy="14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391;p42">
            <a:extLst>
              <a:ext uri="{FF2B5EF4-FFF2-40B4-BE49-F238E27FC236}">
                <a16:creationId xmlns:a16="http://schemas.microsoft.com/office/drawing/2014/main" id="{DC993D8C-E5DC-A498-6613-6B5C48C37358}"/>
              </a:ext>
            </a:extLst>
          </p:cNvPr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7774624" y="5144360"/>
            <a:ext cx="478009" cy="18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392;p42">
            <a:extLst>
              <a:ext uri="{FF2B5EF4-FFF2-40B4-BE49-F238E27FC236}">
                <a16:creationId xmlns:a16="http://schemas.microsoft.com/office/drawing/2014/main" id="{BB554DDE-16A6-F976-87CC-925D6828460E}"/>
              </a:ext>
            </a:extLst>
          </p:cNvPr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8339142" y="5141290"/>
            <a:ext cx="611877" cy="16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3;p42">
            <a:extLst>
              <a:ext uri="{FF2B5EF4-FFF2-40B4-BE49-F238E27FC236}">
                <a16:creationId xmlns:a16="http://schemas.microsoft.com/office/drawing/2014/main" id="{93F25E03-7927-067E-8AA6-0BCC7C6A8BC7}"/>
              </a:ext>
            </a:extLst>
          </p:cNvPr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8988381" y="5131680"/>
            <a:ext cx="503975" cy="148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394;p42">
            <a:extLst>
              <a:ext uri="{FF2B5EF4-FFF2-40B4-BE49-F238E27FC236}">
                <a16:creationId xmlns:a16="http://schemas.microsoft.com/office/drawing/2014/main" id="{FDD25EF9-59DA-A47A-EAF0-471AF5EAD722}"/>
              </a:ext>
            </a:extLst>
          </p:cNvPr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6857821" y="5388537"/>
            <a:ext cx="733803" cy="17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395;p42">
            <a:extLst>
              <a:ext uri="{FF2B5EF4-FFF2-40B4-BE49-F238E27FC236}">
                <a16:creationId xmlns:a16="http://schemas.microsoft.com/office/drawing/2014/main" id="{67AE1966-5CAB-1825-A7F4-7FDAA6CC2212}"/>
              </a:ext>
            </a:extLst>
          </p:cNvPr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7664575" y="5395047"/>
            <a:ext cx="611877" cy="16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396;p42">
            <a:extLst>
              <a:ext uri="{FF2B5EF4-FFF2-40B4-BE49-F238E27FC236}">
                <a16:creationId xmlns:a16="http://schemas.microsoft.com/office/drawing/2014/main" id="{2AEA3C42-B485-2BCE-9AE3-8BE8FE5D47AA}"/>
              </a:ext>
            </a:extLst>
          </p:cNvPr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8375725" y="5395105"/>
            <a:ext cx="793696" cy="14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7;p42">
            <a:extLst>
              <a:ext uri="{FF2B5EF4-FFF2-40B4-BE49-F238E27FC236}">
                <a16:creationId xmlns:a16="http://schemas.microsoft.com/office/drawing/2014/main" id="{78BB219D-B599-0366-E2E4-6C4BCCB96C70}"/>
              </a:ext>
            </a:extLst>
          </p:cNvPr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6894997" y="5693995"/>
            <a:ext cx="503975" cy="16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398;p42">
            <a:extLst>
              <a:ext uri="{FF2B5EF4-FFF2-40B4-BE49-F238E27FC236}">
                <a16:creationId xmlns:a16="http://schemas.microsoft.com/office/drawing/2014/main" id="{FA5A8D41-6BFF-412C-ACE4-B648FC56A8CD}"/>
              </a:ext>
            </a:extLst>
          </p:cNvPr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7483285" y="5722646"/>
            <a:ext cx="733836" cy="12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399;p42">
            <a:extLst>
              <a:ext uri="{FF2B5EF4-FFF2-40B4-BE49-F238E27FC236}">
                <a16:creationId xmlns:a16="http://schemas.microsoft.com/office/drawing/2014/main" id="{0E2D87E1-F9CD-97EE-4289-456BEEB765F4}"/>
              </a:ext>
            </a:extLst>
          </p:cNvPr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8261667" y="5694014"/>
            <a:ext cx="611877" cy="17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400;p42">
            <a:extLst>
              <a:ext uri="{FF2B5EF4-FFF2-40B4-BE49-F238E27FC236}">
                <a16:creationId xmlns:a16="http://schemas.microsoft.com/office/drawing/2014/main" id="{09B08496-592A-7F85-7763-9AB1C92A142D}"/>
              </a:ext>
            </a:extLst>
          </p:cNvPr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8957861" y="5624918"/>
            <a:ext cx="326353" cy="29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401;p42">
            <a:extLst>
              <a:ext uri="{FF2B5EF4-FFF2-40B4-BE49-F238E27FC236}">
                <a16:creationId xmlns:a16="http://schemas.microsoft.com/office/drawing/2014/main" id="{1C1BD860-CC10-8257-CFC4-AEC6DEA868D6}"/>
              </a:ext>
            </a:extLst>
          </p:cNvPr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10064758" y="2309220"/>
            <a:ext cx="896249" cy="30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402;p42">
            <a:extLst>
              <a:ext uri="{FF2B5EF4-FFF2-40B4-BE49-F238E27FC236}">
                <a16:creationId xmlns:a16="http://schemas.microsoft.com/office/drawing/2014/main" id="{0474077E-D8C2-A632-D4DA-B04F586A7D31}"/>
              </a:ext>
            </a:extLst>
          </p:cNvPr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9779636" y="2685747"/>
            <a:ext cx="1466491" cy="47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403;p42">
            <a:extLst>
              <a:ext uri="{FF2B5EF4-FFF2-40B4-BE49-F238E27FC236}">
                <a16:creationId xmlns:a16="http://schemas.microsoft.com/office/drawing/2014/main" id="{060EE479-00E4-38B3-C377-D9DC57D7A996}"/>
              </a:ext>
            </a:extLst>
          </p:cNvPr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9909711" y="3090110"/>
            <a:ext cx="1206311" cy="63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404;p42">
            <a:extLst>
              <a:ext uri="{FF2B5EF4-FFF2-40B4-BE49-F238E27FC236}">
                <a16:creationId xmlns:a16="http://schemas.microsoft.com/office/drawing/2014/main" id="{6E5230AF-1DCC-7B74-A329-3052AA53C643}"/>
              </a:ext>
            </a:extLst>
          </p:cNvPr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10026960" y="3677701"/>
            <a:ext cx="971813" cy="45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405;p42">
            <a:extLst>
              <a:ext uri="{FF2B5EF4-FFF2-40B4-BE49-F238E27FC236}">
                <a16:creationId xmlns:a16="http://schemas.microsoft.com/office/drawing/2014/main" id="{8EFDAB84-8FC9-3C76-2B80-02CEB2CEF42A}"/>
              </a:ext>
            </a:extLst>
          </p:cNvPr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9875227" y="4287711"/>
            <a:ext cx="1275312" cy="41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406;p42">
            <a:extLst>
              <a:ext uri="{FF2B5EF4-FFF2-40B4-BE49-F238E27FC236}">
                <a16:creationId xmlns:a16="http://schemas.microsoft.com/office/drawing/2014/main" id="{B0EE4E46-EABD-BB75-8B95-BACF3D10D78F}"/>
              </a:ext>
            </a:extLst>
          </p:cNvPr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9982099" y="4861497"/>
            <a:ext cx="978908" cy="4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407;p42">
            <a:extLst>
              <a:ext uri="{FF2B5EF4-FFF2-40B4-BE49-F238E27FC236}">
                <a16:creationId xmlns:a16="http://schemas.microsoft.com/office/drawing/2014/main" id="{CECC957A-92FB-7B2D-6CD6-E33A2114D4EA}"/>
              </a:ext>
            </a:extLst>
          </p:cNvPr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9945349" y="5418256"/>
            <a:ext cx="1191185" cy="52941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408;p42">
            <a:extLst>
              <a:ext uri="{FF2B5EF4-FFF2-40B4-BE49-F238E27FC236}">
                <a16:creationId xmlns:a16="http://schemas.microsoft.com/office/drawing/2014/main" id="{2C026DA0-DD21-9B22-0193-E4F224C1D179}"/>
              </a:ext>
            </a:extLst>
          </p:cNvPr>
          <p:cNvSpPr txBox="1">
            <a:spLocks/>
          </p:cNvSpPr>
          <p:nvPr/>
        </p:nvSpPr>
        <p:spPr>
          <a:xfrm>
            <a:off x="4050900" y="1699867"/>
            <a:ext cx="2339600" cy="468800"/>
          </a:xfrm>
          <a:prstGeom prst="rect">
            <a:avLst/>
          </a:prstGeom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Clouds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</p:txBody>
      </p:sp>
      <p:sp>
        <p:nvSpPr>
          <p:cNvPr id="69" name="Google Shape;409;p42">
            <a:extLst>
              <a:ext uri="{FF2B5EF4-FFF2-40B4-BE49-F238E27FC236}">
                <a16:creationId xmlns:a16="http://schemas.microsoft.com/office/drawing/2014/main" id="{5004086E-DA9B-1A58-7605-74113E5108FE}"/>
              </a:ext>
            </a:extLst>
          </p:cNvPr>
          <p:cNvSpPr txBox="1"/>
          <p:nvPr/>
        </p:nvSpPr>
        <p:spPr>
          <a:xfrm>
            <a:off x="699100" y="1754767"/>
            <a:ext cx="3645200" cy="414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Montserrat"/>
                <a:cs typeface="Amiko" pitchFamily="2" charset="77"/>
                <a:sym typeface="Montserrat"/>
              </a:rPr>
              <a:t>Core Features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77"/>
              <a:ea typeface="Montserrat"/>
              <a:cs typeface="Amiko" pitchFamily="2" charset="77"/>
              <a:sym typeface="Montserrat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Montserrat"/>
              <a:cs typeface="Amiko" pitchFamily="2" charset="77"/>
              <a:sym typeface="Montserrat"/>
            </a:endParaRPr>
          </a:p>
          <a:p>
            <a:pPr marL="488945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Montserrat Light"/>
                <a:cs typeface="Amiko" pitchFamily="2" charset="77"/>
                <a:sym typeface="Montserrat Light"/>
              </a:rPr>
              <a:t>Any Cloud, Any Language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Montserrat Light"/>
              <a:cs typeface="Amiko" pitchFamily="2" charset="77"/>
              <a:sym typeface="Montserrat Light"/>
            </a:endParaRPr>
          </a:p>
          <a:p>
            <a:pPr marL="488945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Montserrat Light"/>
                <a:cs typeface="Amiko" pitchFamily="2" charset="77"/>
                <a:sym typeface="Montserrat Light"/>
              </a:rPr>
              <a:t>State Management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Montserrat Light"/>
              <a:cs typeface="Amiko" pitchFamily="2" charset="77"/>
              <a:sym typeface="Montserrat Light"/>
            </a:endParaRPr>
          </a:p>
          <a:p>
            <a:pPr marL="488945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Montserrat Light"/>
                <a:cs typeface="Amiko" pitchFamily="2" charset="77"/>
                <a:sym typeface="Montserrat Light"/>
              </a:rPr>
              <a:t>Secrets Management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Montserrat Light"/>
              <a:cs typeface="Amiko" pitchFamily="2" charset="77"/>
              <a:sym typeface="Montserrat Light"/>
            </a:endParaRPr>
          </a:p>
          <a:p>
            <a:pPr marL="488945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Montserrat Light"/>
                <a:cs typeface="Amiko" pitchFamily="2" charset="77"/>
                <a:sym typeface="Montserrat Light"/>
              </a:rPr>
              <a:t>Guaranteed Preview Plans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Montserrat Light"/>
              <a:cs typeface="Amiko" pitchFamily="2" charset="77"/>
              <a:sym typeface="Montserrat Light"/>
            </a:endParaRPr>
          </a:p>
          <a:p>
            <a:pPr marL="488945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Montserrat Light"/>
                <a:cs typeface="Amiko" pitchFamily="2" charset="77"/>
                <a:sym typeface="Montserrat Light"/>
              </a:rPr>
              <a:t>CI/CD Integrations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Montserrat Light"/>
              <a:cs typeface="Amiko" pitchFamily="2" charset="77"/>
              <a:sym typeface="Montserrat Light"/>
            </a:endParaRPr>
          </a:p>
          <a:p>
            <a:pPr marL="488945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Montserrat Light"/>
                <a:cs typeface="Amiko" pitchFamily="2" charset="77"/>
                <a:sym typeface="Montserrat Light"/>
              </a:rPr>
              <a:t>Webhooks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Montserrat Light"/>
              <a:cs typeface="Amiko" pitchFamily="2" charset="77"/>
              <a:sym typeface="Montserrat Light"/>
            </a:endParaRPr>
          </a:p>
          <a:p>
            <a:pPr marL="488945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Montserrat Light"/>
                <a:cs typeface="Amiko" pitchFamily="2" charset="77"/>
                <a:sym typeface="Montserrat Light"/>
              </a:rPr>
              <a:t>REST API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Montserrat Light"/>
              <a:cs typeface="Amiko" pitchFamily="2" charset="77"/>
              <a:sym typeface="Montserrat Light"/>
            </a:endParaRPr>
          </a:p>
          <a:p>
            <a:pPr marL="488945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Montserrat Light"/>
                <a:cs typeface="Amiko" pitchFamily="2" charset="77"/>
                <a:sym typeface="Montserrat Light"/>
              </a:rPr>
              <a:t>Automation API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Montserrat Light"/>
              <a:cs typeface="Amiko" pitchFamily="2" charset="77"/>
              <a:sym typeface="Montserrat Light"/>
            </a:endParaRPr>
          </a:p>
          <a:p>
            <a:pPr marL="488945" marR="0" lvl="0" indent="-28575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Montserrat Light"/>
                <a:cs typeface="Amiko" pitchFamily="2" charset="77"/>
                <a:sym typeface="Montserrat Light"/>
              </a:rPr>
              <a:t>Dashboards and Reports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Montserrat Light"/>
              <a:cs typeface="Amiko" pitchFamily="2" charset="77"/>
              <a:sym typeface="Montserrat Light"/>
            </a:endParaRPr>
          </a:p>
        </p:txBody>
      </p:sp>
      <p:pic>
        <p:nvPicPr>
          <p:cNvPr id="70" name="Google Shape;410;p42">
            <a:extLst>
              <a:ext uri="{FF2B5EF4-FFF2-40B4-BE49-F238E27FC236}">
                <a16:creationId xmlns:a16="http://schemas.microsoft.com/office/drawing/2014/main" id="{D9878197-93FD-A0E8-37C7-92CB58554CB4}"/>
              </a:ext>
            </a:extLst>
          </p:cNvPr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5104591" y="5144345"/>
            <a:ext cx="650477" cy="751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85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29"/>
    </mc:Choice>
    <mc:Fallback xmlns="">
      <p:transition spd="slow" advTm="18332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24B3-74DB-0106-C856-F8F2A7E6AD96}"/>
              </a:ext>
            </a:extLst>
          </p:cNvPr>
          <p:cNvSpPr txBox="1">
            <a:spLocks/>
          </p:cNvSpPr>
          <p:nvPr/>
        </p:nvSpPr>
        <p:spPr>
          <a:xfrm>
            <a:off x="258904" y="2766219"/>
            <a:ext cx="11674191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j-ea"/>
                <a:cs typeface="+mj-cs"/>
              </a:rPr>
              <a:t>Pulumi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Montserrat"/>
                <a:ea typeface="+mj-ea"/>
                <a:cs typeface="+mj-cs"/>
              </a:rPr>
              <a:t> High Level View</a:t>
            </a:r>
          </a:p>
        </p:txBody>
      </p:sp>
    </p:spTree>
    <p:extLst>
      <p:ext uri="{BB962C8B-B14F-4D97-AF65-F5344CB8AC3E}">
        <p14:creationId xmlns:p14="http://schemas.microsoft.com/office/powerpoint/2010/main" val="40680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9"/>
    </mc:Choice>
    <mc:Fallback xmlns="">
      <p:transition spd="slow" advTm="967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pic>
        <p:nvPicPr>
          <p:cNvPr id="4" name="Google Shape;417;p43">
            <a:extLst>
              <a:ext uri="{FF2B5EF4-FFF2-40B4-BE49-F238E27FC236}">
                <a16:creationId xmlns:a16="http://schemas.microsoft.com/office/drawing/2014/main" id="{1519E8EE-A500-A90D-D9DE-49D72C90B70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1501" y="1993023"/>
            <a:ext cx="5689767" cy="4002411"/>
          </a:xfrm>
          <a:prstGeom prst="roundRect">
            <a:avLst>
              <a:gd name="adj" fmla="val 2957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</p:spPr>
      </p:pic>
      <p:sp>
        <p:nvSpPr>
          <p:cNvPr id="5" name="Google Shape;416;p43">
            <a:extLst>
              <a:ext uri="{FF2B5EF4-FFF2-40B4-BE49-F238E27FC236}">
                <a16:creationId xmlns:a16="http://schemas.microsoft.com/office/drawing/2014/main" id="{67A2ABDB-E974-6FB4-7338-9F1B55F250BA}"/>
              </a:ext>
            </a:extLst>
          </p:cNvPr>
          <p:cNvSpPr txBox="1">
            <a:spLocks/>
          </p:cNvSpPr>
          <p:nvPr/>
        </p:nvSpPr>
        <p:spPr>
          <a:xfrm>
            <a:off x="548636" y="2114533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7313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7"/>
    </mc:Choice>
    <mc:Fallback xmlns="">
      <p:transition spd="slow" advTm="1045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pic>
        <p:nvPicPr>
          <p:cNvPr id="4" name="Google Shape;417;p43">
            <a:extLst>
              <a:ext uri="{FF2B5EF4-FFF2-40B4-BE49-F238E27FC236}">
                <a16:creationId xmlns:a16="http://schemas.microsoft.com/office/drawing/2014/main" id="{1519E8EE-A500-A90D-D9DE-49D72C90B70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1501" y="1993023"/>
            <a:ext cx="5689767" cy="4002411"/>
          </a:xfrm>
          <a:prstGeom prst="roundRect">
            <a:avLst>
              <a:gd name="adj" fmla="val 2957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</p:spPr>
      </p:pic>
      <p:sp>
        <p:nvSpPr>
          <p:cNvPr id="5" name="Google Shape;416;p43">
            <a:extLst>
              <a:ext uri="{FF2B5EF4-FFF2-40B4-BE49-F238E27FC236}">
                <a16:creationId xmlns:a16="http://schemas.microsoft.com/office/drawing/2014/main" id="{67A2ABDB-E974-6FB4-7338-9F1B55F250BA}"/>
              </a:ext>
            </a:extLst>
          </p:cNvPr>
          <p:cNvSpPr txBox="1">
            <a:spLocks/>
          </p:cNvSpPr>
          <p:nvPr/>
        </p:nvSpPr>
        <p:spPr>
          <a:xfrm>
            <a:off x="548636" y="2114533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Architecture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Language Host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D041C6-427A-7B12-AA8D-A923677E42CF}"/>
              </a:ext>
            </a:extLst>
          </p:cNvPr>
          <p:cNvSpPr/>
          <p:nvPr/>
        </p:nvSpPr>
        <p:spPr>
          <a:xfrm>
            <a:off x="5536752" y="4759568"/>
            <a:ext cx="1626048" cy="104887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4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9"/>
    </mc:Choice>
    <mc:Fallback xmlns="">
      <p:transition spd="slow" advTm="2173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pic>
        <p:nvPicPr>
          <p:cNvPr id="4" name="Google Shape;417;p43">
            <a:extLst>
              <a:ext uri="{FF2B5EF4-FFF2-40B4-BE49-F238E27FC236}">
                <a16:creationId xmlns:a16="http://schemas.microsoft.com/office/drawing/2014/main" id="{1519E8EE-A500-A90D-D9DE-49D72C90B70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1501" y="1993023"/>
            <a:ext cx="5689767" cy="4002411"/>
          </a:xfrm>
          <a:prstGeom prst="roundRect">
            <a:avLst>
              <a:gd name="adj" fmla="val 2957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</p:spPr>
      </p:pic>
      <p:sp>
        <p:nvSpPr>
          <p:cNvPr id="5" name="Google Shape;416;p43">
            <a:extLst>
              <a:ext uri="{FF2B5EF4-FFF2-40B4-BE49-F238E27FC236}">
                <a16:creationId xmlns:a16="http://schemas.microsoft.com/office/drawing/2014/main" id="{67A2ABDB-E974-6FB4-7338-9F1B55F250BA}"/>
              </a:ext>
            </a:extLst>
          </p:cNvPr>
          <p:cNvSpPr txBox="1">
            <a:spLocks/>
          </p:cNvSpPr>
          <p:nvPr/>
        </p:nvSpPr>
        <p:spPr>
          <a:xfrm>
            <a:off x="548636" y="2114533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Architecture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Language Host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58C2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CLI &amp; Engine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Providers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State Backend</a:t>
            </a:r>
          </a:p>
          <a:p>
            <a:pPr marL="621776" marR="0" lvl="2" indent="-1828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Service</a:t>
            </a:r>
          </a:p>
          <a:p>
            <a:pPr marL="621776" marR="0" lvl="2" indent="-1828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Cloud Storage (S3, 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CAD52-5AAE-F59B-52D1-F1978F5AD03F}"/>
              </a:ext>
            </a:extLst>
          </p:cNvPr>
          <p:cNvSpPr/>
          <p:nvPr/>
        </p:nvSpPr>
        <p:spPr>
          <a:xfrm>
            <a:off x="5536752" y="4759568"/>
            <a:ext cx="1626048" cy="104887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93910-2E37-FAB4-3666-EC66A5DAA137}"/>
              </a:ext>
            </a:extLst>
          </p:cNvPr>
          <p:cNvSpPr/>
          <p:nvPr/>
        </p:nvSpPr>
        <p:spPr>
          <a:xfrm>
            <a:off x="5536752" y="3523702"/>
            <a:ext cx="1626048" cy="497313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77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43"/>
    </mc:Choice>
    <mc:Fallback xmlns="">
      <p:transition spd="slow" advTm="3654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3B22-FA6D-9CD7-2E92-917B1C0B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6" name="Textfeld 6">
            <a:extLst>
              <a:ext uri="{FF2B5EF4-FFF2-40B4-BE49-F238E27FC236}">
                <a16:creationId xmlns:a16="http://schemas.microsoft.com/office/drawing/2014/main" id="{D8A4EF63-35C8-24B5-9E11-BD490E64D6FC}"/>
              </a:ext>
            </a:extLst>
          </p:cNvPr>
          <p:cNvSpPr txBox="1"/>
          <p:nvPr/>
        </p:nvSpPr>
        <p:spPr bwMode="gray">
          <a:xfrm>
            <a:off x="838200" y="2052145"/>
            <a:ext cx="8661400" cy="42301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I am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Engin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Diri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Working at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as Customer Experience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Architect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</a:b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Cloud Transformation and Enablement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</a:b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Continuous everything…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1CBDE-3602-DB03-5458-3590CD17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499600" y="1542297"/>
            <a:ext cx="4495727" cy="5315703"/>
          </a:xfrm>
          <a:prstGeom prst="rect">
            <a:avLst/>
          </a:prstGeom>
        </p:spPr>
      </p:pic>
      <p:pic>
        <p:nvPicPr>
          <p:cNvPr id="10" name="Grafik 12">
            <a:extLst>
              <a:ext uri="{FF2B5EF4-FFF2-40B4-BE49-F238E27FC236}">
                <a16:creationId xmlns:a16="http://schemas.microsoft.com/office/drawing/2014/main" id="{C27F4AC4-2A09-F13A-2C58-EF48F09A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747" y="956383"/>
            <a:ext cx="4013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77"/>
    </mc:Choice>
    <mc:Fallback xmlns="">
      <p:transition spd="slow" advTm="33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pic>
        <p:nvPicPr>
          <p:cNvPr id="4" name="Google Shape;417;p43">
            <a:extLst>
              <a:ext uri="{FF2B5EF4-FFF2-40B4-BE49-F238E27FC236}">
                <a16:creationId xmlns:a16="http://schemas.microsoft.com/office/drawing/2014/main" id="{1519E8EE-A500-A90D-D9DE-49D72C90B70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1501" y="1993023"/>
            <a:ext cx="5689767" cy="4002411"/>
          </a:xfrm>
          <a:prstGeom prst="roundRect">
            <a:avLst>
              <a:gd name="adj" fmla="val 2957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</p:spPr>
      </p:pic>
      <p:sp>
        <p:nvSpPr>
          <p:cNvPr id="5" name="Google Shape;416;p43">
            <a:extLst>
              <a:ext uri="{FF2B5EF4-FFF2-40B4-BE49-F238E27FC236}">
                <a16:creationId xmlns:a16="http://schemas.microsoft.com/office/drawing/2014/main" id="{67A2ABDB-E974-6FB4-7338-9F1B55F250BA}"/>
              </a:ext>
            </a:extLst>
          </p:cNvPr>
          <p:cNvSpPr txBox="1">
            <a:spLocks/>
          </p:cNvSpPr>
          <p:nvPr/>
        </p:nvSpPr>
        <p:spPr>
          <a:xfrm>
            <a:off x="548636" y="2114533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Architecture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Language Host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58C2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CLI &amp; Engine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7C60C6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Providers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State Backend</a:t>
            </a:r>
          </a:p>
          <a:p>
            <a:pPr marL="621776" marR="0" lvl="2" indent="-1828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Service</a:t>
            </a:r>
          </a:p>
          <a:p>
            <a:pPr marL="621776" marR="0" lvl="2" indent="-1828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Cloud Storage (S3, 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12398-E1F5-6670-3CBA-BE756BCEB989}"/>
              </a:ext>
            </a:extLst>
          </p:cNvPr>
          <p:cNvSpPr/>
          <p:nvPr/>
        </p:nvSpPr>
        <p:spPr>
          <a:xfrm>
            <a:off x="5536752" y="4759568"/>
            <a:ext cx="1626048" cy="104887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26877F-2CAB-9923-090B-E56B97B2DED9}"/>
              </a:ext>
            </a:extLst>
          </p:cNvPr>
          <p:cNvSpPr/>
          <p:nvPr/>
        </p:nvSpPr>
        <p:spPr>
          <a:xfrm>
            <a:off x="5536752" y="3523702"/>
            <a:ext cx="1626048" cy="497313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25AF01-85EB-F5AB-D89E-3BCB82EB7834}"/>
              </a:ext>
            </a:extLst>
          </p:cNvPr>
          <p:cNvSpPr/>
          <p:nvPr/>
        </p:nvSpPr>
        <p:spPr>
          <a:xfrm>
            <a:off x="9288136" y="3429000"/>
            <a:ext cx="1490565" cy="1834662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57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8"/>
    </mc:Choice>
    <mc:Fallback xmlns="">
      <p:transition spd="slow" advTm="2462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pic>
        <p:nvPicPr>
          <p:cNvPr id="4" name="Google Shape;417;p43">
            <a:extLst>
              <a:ext uri="{FF2B5EF4-FFF2-40B4-BE49-F238E27FC236}">
                <a16:creationId xmlns:a16="http://schemas.microsoft.com/office/drawing/2014/main" id="{1519E8EE-A500-A90D-D9DE-49D72C90B70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1501" y="1993023"/>
            <a:ext cx="5689767" cy="4002411"/>
          </a:xfrm>
          <a:prstGeom prst="roundRect">
            <a:avLst>
              <a:gd name="adj" fmla="val 2957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65000"/>
                <a:lumOff val="35000"/>
              </a:schemeClr>
            </a:solidFill>
          </a:ln>
          <a:effectLst/>
        </p:spPr>
      </p:pic>
      <p:sp>
        <p:nvSpPr>
          <p:cNvPr id="5" name="Google Shape;416;p43">
            <a:extLst>
              <a:ext uri="{FF2B5EF4-FFF2-40B4-BE49-F238E27FC236}">
                <a16:creationId xmlns:a16="http://schemas.microsoft.com/office/drawing/2014/main" id="{67A2ABDB-E974-6FB4-7338-9F1B55F250BA}"/>
              </a:ext>
            </a:extLst>
          </p:cNvPr>
          <p:cNvSpPr txBox="1">
            <a:spLocks/>
          </p:cNvSpPr>
          <p:nvPr/>
        </p:nvSpPr>
        <p:spPr>
          <a:xfrm>
            <a:off x="548636" y="2114533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Architecture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Language Host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58C2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CLI &amp; Engine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7C60C6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Providers</a:t>
            </a:r>
          </a:p>
          <a:p>
            <a:pPr marL="438901" marR="0" lvl="1" indent="-210307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3D9CC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State Backend</a:t>
            </a:r>
          </a:p>
          <a:p>
            <a:pPr marL="621776" marR="0" lvl="2" indent="-1828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Service</a:t>
            </a:r>
          </a:p>
          <a:p>
            <a:pPr marL="621776" marR="0" lvl="2" indent="-182875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Cloud Storage (S3, 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12398-E1F5-6670-3CBA-BE756BCEB989}"/>
              </a:ext>
            </a:extLst>
          </p:cNvPr>
          <p:cNvSpPr/>
          <p:nvPr/>
        </p:nvSpPr>
        <p:spPr>
          <a:xfrm>
            <a:off x="5536752" y="4759568"/>
            <a:ext cx="1626048" cy="104887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26877F-2CAB-9923-090B-E56B97B2DED9}"/>
              </a:ext>
            </a:extLst>
          </p:cNvPr>
          <p:cNvSpPr/>
          <p:nvPr/>
        </p:nvSpPr>
        <p:spPr>
          <a:xfrm>
            <a:off x="5536752" y="3523702"/>
            <a:ext cx="1626048" cy="497313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82831-7B0D-9F6D-ABCC-A03E4E55E452}"/>
              </a:ext>
            </a:extLst>
          </p:cNvPr>
          <p:cNvSpPr/>
          <p:nvPr/>
        </p:nvSpPr>
        <p:spPr>
          <a:xfrm>
            <a:off x="5689152" y="2007853"/>
            <a:ext cx="1262633" cy="712001"/>
          </a:xfrm>
          <a:prstGeom prst="rect">
            <a:avLst/>
          </a:prstGeom>
          <a:solidFill>
            <a:schemeClr val="accent3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25AF01-85EB-F5AB-D89E-3BCB82EB7834}"/>
              </a:ext>
            </a:extLst>
          </p:cNvPr>
          <p:cNvSpPr/>
          <p:nvPr/>
        </p:nvSpPr>
        <p:spPr>
          <a:xfrm>
            <a:off x="9288136" y="3429000"/>
            <a:ext cx="1490565" cy="1834662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68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05"/>
    </mc:Choice>
    <mc:Fallback xmlns="">
      <p:transition spd="slow" advTm="6930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pic>
        <p:nvPicPr>
          <p:cNvPr id="6" name="Google Shape;424;p44">
            <a:extLst>
              <a:ext uri="{FF2B5EF4-FFF2-40B4-BE49-F238E27FC236}">
                <a16:creationId xmlns:a16="http://schemas.microsoft.com/office/drawing/2014/main" id="{92F6BFF6-FEAD-F941-F5DE-324AF90D8C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7003" y="1808360"/>
            <a:ext cx="5689763" cy="41847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23;p44">
            <a:extLst>
              <a:ext uri="{FF2B5EF4-FFF2-40B4-BE49-F238E27FC236}">
                <a16:creationId xmlns:a16="http://schemas.microsoft.com/office/drawing/2014/main" id="{9AD64F68-18DF-301A-E33E-0A13D371EA63}"/>
              </a:ext>
            </a:extLst>
          </p:cNvPr>
          <p:cNvSpPr txBox="1">
            <a:spLocks/>
          </p:cNvSpPr>
          <p:nvPr/>
        </p:nvSpPr>
        <p:spPr>
          <a:xfrm>
            <a:off x="548636" y="1915242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Automate your infrastructure setup with one or more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projects</a:t>
            </a:r>
          </a:p>
        </p:txBody>
      </p:sp>
    </p:spTree>
    <p:extLst>
      <p:ext uri="{BB962C8B-B14F-4D97-AF65-F5344CB8AC3E}">
        <p14:creationId xmlns:p14="http://schemas.microsoft.com/office/powerpoint/2010/main" val="19820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82"/>
    </mc:Choice>
    <mc:Fallback xmlns="">
      <p:transition spd="slow" advTm="1198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pic>
        <p:nvPicPr>
          <p:cNvPr id="6" name="Google Shape;424;p44">
            <a:extLst>
              <a:ext uri="{FF2B5EF4-FFF2-40B4-BE49-F238E27FC236}">
                <a16:creationId xmlns:a16="http://schemas.microsoft.com/office/drawing/2014/main" id="{92F6BFF6-FEAD-F941-F5DE-324AF90D8C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7003" y="1808360"/>
            <a:ext cx="5689763" cy="41847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E67D579D-B534-8828-22AD-1ACCCF657194}"/>
              </a:ext>
            </a:extLst>
          </p:cNvPr>
          <p:cNvSpPr/>
          <p:nvPr/>
        </p:nvSpPr>
        <p:spPr>
          <a:xfrm>
            <a:off x="6210063" y="2014117"/>
            <a:ext cx="5223642" cy="3773214"/>
          </a:xfrm>
          <a:prstGeom prst="frame">
            <a:avLst>
              <a:gd name="adj1" fmla="val 5536"/>
            </a:avLst>
          </a:prstGeom>
          <a:solidFill>
            <a:schemeClr val="accent1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Google Shape;423;p44">
            <a:extLst>
              <a:ext uri="{FF2B5EF4-FFF2-40B4-BE49-F238E27FC236}">
                <a16:creationId xmlns:a16="http://schemas.microsoft.com/office/drawing/2014/main" id="{2F2F3FCE-D8E5-ACAF-3E28-86D3AC71BEF8}"/>
              </a:ext>
            </a:extLst>
          </p:cNvPr>
          <p:cNvSpPr txBox="1">
            <a:spLocks/>
          </p:cNvSpPr>
          <p:nvPr/>
        </p:nvSpPr>
        <p:spPr>
          <a:xfrm>
            <a:off x="548636" y="1915242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Automate your infrastructure setup with one or more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projects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29AF8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project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contains:</a:t>
            </a:r>
          </a:p>
        </p:txBody>
      </p:sp>
    </p:spTree>
    <p:extLst>
      <p:ext uri="{BB962C8B-B14F-4D97-AF65-F5344CB8AC3E}">
        <p14:creationId xmlns:p14="http://schemas.microsoft.com/office/powerpoint/2010/main" val="12799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9"/>
    </mc:Choice>
    <mc:Fallback xmlns="">
      <p:transition spd="slow" advTm="359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pic>
        <p:nvPicPr>
          <p:cNvPr id="6" name="Google Shape;424;p44">
            <a:extLst>
              <a:ext uri="{FF2B5EF4-FFF2-40B4-BE49-F238E27FC236}">
                <a16:creationId xmlns:a16="http://schemas.microsoft.com/office/drawing/2014/main" id="{92F6BFF6-FEAD-F941-F5DE-324AF90D8C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7003" y="1808360"/>
            <a:ext cx="5689763" cy="41847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423B681-FFD8-8A0F-3D0E-334F07D5FCDA}"/>
              </a:ext>
            </a:extLst>
          </p:cNvPr>
          <p:cNvSpPr/>
          <p:nvPr/>
        </p:nvSpPr>
        <p:spPr>
          <a:xfrm>
            <a:off x="6210063" y="2014117"/>
            <a:ext cx="5223642" cy="3773214"/>
          </a:xfrm>
          <a:prstGeom prst="frame">
            <a:avLst>
              <a:gd name="adj1" fmla="val 5536"/>
            </a:avLst>
          </a:prstGeom>
          <a:solidFill>
            <a:schemeClr val="accent1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2A66CE50-3E9D-9A1F-34FD-34FC225D2DDB}"/>
              </a:ext>
            </a:extLst>
          </p:cNvPr>
          <p:cNvSpPr/>
          <p:nvPr/>
        </p:nvSpPr>
        <p:spPr>
          <a:xfrm>
            <a:off x="6424247" y="2215662"/>
            <a:ext cx="2743200" cy="3364523"/>
          </a:xfrm>
          <a:prstGeom prst="frame">
            <a:avLst>
              <a:gd name="adj1" fmla="val 7210"/>
            </a:avLst>
          </a:prstGeom>
          <a:solidFill>
            <a:schemeClr val="accent4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423;p44">
            <a:extLst>
              <a:ext uri="{FF2B5EF4-FFF2-40B4-BE49-F238E27FC236}">
                <a16:creationId xmlns:a16="http://schemas.microsoft.com/office/drawing/2014/main" id="{121142FD-C0BD-01A7-8ED2-E7C73B4EA62E}"/>
              </a:ext>
            </a:extLst>
          </p:cNvPr>
          <p:cNvSpPr txBox="1">
            <a:spLocks/>
          </p:cNvSpPr>
          <p:nvPr/>
        </p:nvSpPr>
        <p:spPr>
          <a:xfrm>
            <a:off x="548636" y="1915242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Automate your infrastructure setup with one or more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projects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29AF8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project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contains: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C60C6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program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this is your “template” from which you can create stacks</a:t>
            </a:r>
          </a:p>
        </p:txBody>
      </p:sp>
    </p:spTree>
    <p:extLst>
      <p:ext uri="{BB962C8B-B14F-4D97-AF65-F5344CB8AC3E}">
        <p14:creationId xmlns:p14="http://schemas.microsoft.com/office/powerpoint/2010/main" val="192995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3"/>
    </mc:Choice>
    <mc:Fallback xmlns="">
      <p:transition spd="slow" advTm="2341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pic>
        <p:nvPicPr>
          <p:cNvPr id="6" name="Google Shape;424;p44">
            <a:extLst>
              <a:ext uri="{FF2B5EF4-FFF2-40B4-BE49-F238E27FC236}">
                <a16:creationId xmlns:a16="http://schemas.microsoft.com/office/drawing/2014/main" id="{92F6BFF6-FEAD-F941-F5DE-324AF90D8C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7003" y="1808360"/>
            <a:ext cx="5689763" cy="41847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423B681-FFD8-8A0F-3D0E-334F07D5FCDA}"/>
              </a:ext>
            </a:extLst>
          </p:cNvPr>
          <p:cNvSpPr/>
          <p:nvPr/>
        </p:nvSpPr>
        <p:spPr>
          <a:xfrm>
            <a:off x="6210063" y="2014117"/>
            <a:ext cx="5223642" cy="3773214"/>
          </a:xfrm>
          <a:prstGeom prst="frame">
            <a:avLst>
              <a:gd name="adj1" fmla="val 5536"/>
            </a:avLst>
          </a:prstGeom>
          <a:solidFill>
            <a:schemeClr val="accent1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2A66CE50-3E9D-9A1F-34FD-34FC225D2DDB}"/>
              </a:ext>
            </a:extLst>
          </p:cNvPr>
          <p:cNvSpPr/>
          <p:nvPr/>
        </p:nvSpPr>
        <p:spPr>
          <a:xfrm>
            <a:off x="6424247" y="2215662"/>
            <a:ext cx="2743200" cy="3364523"/>
          </a:xfrm>
          <a:prstGeom prst="frame">
            <a:avLst>
              <a:gd name="adj1" fmla="val 7210"/>
            </a:avLst>
          </a:prstGeom>
          <a:solidFill>
            <a:schemeClr val="accent4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423;p44">
            <a:extLst>
              <a:ext uri="{FF2B5EF4-FFF2-40B4-BE49-F238E27FC236}">
                <a16:creationId xmlns:a16="http://schemas.microsoft.com/office/drawing/2014/main" id="{121142FD-C0BD-01A7-8ED2-E7C73B4EA62E}"/>
              </a:ext>
            </a:extLst>
          </p:cNvPr>
          <p:cNvSpPr txBox="1">
            <a:spLocks/>
          </p:cNvSpPr>
          <p:nvPr/>
        </p:nvSpPr>
        <p:spPr>
          <a:xfrm>
            <a:off x="548636" y="1915242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Automate your infrastructure setup with one or more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projects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29AF8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project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contains: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C60C6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program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this is your “template” from which you can create stacks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stacks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each stack is an “instance” of the program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AD0D35A0-2306-A9A1-7720-4E10522CFCC3}"/>
              </a:ext>
            </a:extLst>
          </p:cNvPr>
          <p:cNvSpPr/>
          <p:nvPr/>
        </p:nvSpPr>
        <p:spPr>
          <a:xfrm>
            <a:off x="9281673" y="2309446"/>
            <a:ext cx="1949035" cy="1406769"/>
          </a:xfrm>
          <a:prstGeom prst="frame">
            <a:avLst>
              <a:gd name="adj1" fmla="val 9698"/>
            </a:avLst>
          </a:prstGeom>
          <a:solidFill>
            <a:schemeClr val="bg2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55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01"/>
    </mc:Choice>
    <mc:Fallback xmlns="">
      <p:transition spd="slow" advTm="6970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pic>
        <p:nvPicPr>
          <p:cNvPr id="6" name="Google Shape;424;p44">
            <a:extLst>
              <a:ext uri="{FF2B5EF4-FFF2-40B4-BE49-F238E27FC236}">
                <a16:creationId xmlns:a16="http://schemas.microsoft.com/office/drawing/2014/main" id="{92F6BFF6-FEAD-F941-F5DE-324AF90D8C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7003" y="1808360"/>
            <a:ext cx="5689763" cy="41847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FD6FCDB3-9F74-0953-7B64-1CDB989B48AE}"/>
              </a:ext>
            </a:extLst>
          </p:cNvPr>
          <p:cNvSpPr/>
          <p:nvPr/>
        </p:nvSpPr>
        <p:spPr>
          <a:xfrm>
            <a:off x="6210063" y="2014117"/>
            <a:ext cx="5223642" cy="3773214"/>
          </a:xfrm>
          <a:prstGeom prst="frame">
            <a:avLst>
              <a:gd name="adj1" fmla="val 5536"/>
            </a:avLst>
          </a:prstGeom>
          <a:solidFill>
            <a:schemeClr val="accent1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16B28D2A-9C15-33B6-5D46-69E98BCD992A}"/>
              </a:ext>
            </a:extLst>
          </p:cNvPr>
          <p:cNvSpPr/>
          <p:nvPr/>
        </p:nvSpPr>
        <p:spPr>
          <a:xfrm>
            <a:off x="6424247" y="2215662"/>
            <a:ext cx="2743200" cy="3364523"/>
          </a:xfrm>
          <a:prstGeom prst="frame">
            <a:avLst>
              <a:gd name="adj1" fmla="val 7210"/>
            </a:avLst>
          </a:prstGeom>
          <a:solidFill>
            <a:schemeClr val="accent4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6DA8757-C1A7-F35E-D93D-B2EDBCB8D317}"/>
              </a:ext>
            </a:extLst>
          </p:cNvPr>
          <p:cNvSpPr/>
          <p:nvPr/>
        </p:nvSpPr>
        <p:spPr>
          <a:xfrm>
            <a:off x="9281673" y="2309446"/>
            <a:ext cx="1949035" cy="1406769"/>
          </a:xfrm>
          <a:prstGeom prst="frame">
            <a:avLst>
              <a:gd name="adj1" fmla="val 9698"/>
            </a:avLst>
          </a:prstGeom>
          <a:solidFill>
            <a:schemeClr val="bg2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6FDB9B-84E0-88D5-6BFB-8C54D628DF51}"/>
              </a:ext>
            </a:extLst>
          </p:cNvPr>
          <p:cNvSpPr/>
          <p:nvPr/>
        </p:nvSpPr>
        <p:spPr>
          <a:xfrm>
            <a:off x="6611815" y="2813537"/>
            <a:ext cx="1981200" cy="39858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79244-BC4C-998F-92A9-3415DC6935DC}"/>
              </a:ext>
            </a:extLst>
          </p:cNvPr>
          <p:cNvSpPr/>
          <p:nvPr/>
        </p:nvSpPr>
        <p:spPr>
          <a:xfrm>
            <a:off x="6611815" y="3897923"/>
            <a:ext cx="1981200" cy="39858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684DDB-DF63-874F-D43D-DA7E1D4443D0}"/>
              </a:ext>
            </a:extLst>
          </p:cNvPr>
          <p:cNvSpPr/>
          <p:nvPr/>
        </p:nvSpPr>
        <p:spPr>
          <a:xfrm>
            <a:off x="6611815" y="4982309"/>
            <a:ext cx="1981200" cy="39858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423;p44">
            <a:extLst>
              <a:ext uri="{FF2B5EF4-FFF2-40B4-BE49-F238E27FC236}">
                <a16:creationId xmlns:a16="http://schemas.microsoft.com/office/drawing/2014/main" id="{E5B71717-6651-95E5-8C64-3164EB225FA0}"/>
              </a:ext>
            </a:extLst>
          </p:cNvPr>
          <p:cNvSpPr txBox="1">
            <a:spLocks/>
          </p:cNvSpPr>
          <p:nvPr/>
        </p:nvSpPr>
        <p:spPr>
          <a:xfrm>
            <a:off x="548636" y="1915242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Automate your infrastructure setup with one or more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projects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29AF8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project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contains: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C60C6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program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this is your “template” from which you can create stacks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stacks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each stack is an “instance” of the program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from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resources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smallest building block</a:t>
            </a:r>
          </a:p>
        </p:txBody>
      </p:sp>
    </p:spTree>
    <p:extLst>
      <p:ext uri="{BB962C8B-B14F-4D97-AF65-F5344CB8AC3E}">
        <p14:creationId xmlns:p14="http://schemas.microsoft.com/office/powerpoint/2010/main" val="216844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68"/>
    </mc:Choice>
    <mc:Fallback xmlns="">
      <p:transition spd="slow" advTm="6206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pic>
        <p:nvPicPr>
          <p:cNvPr id="6" name="Google Shape;424;p44">
            <a:extLst>
              <a:ext uri="{FF2B5EF4-FFF2-40B4-BE49-F238E27FC236}">
                <a16:creationId xmlns:a16="http://schemas.microsoft.com/office/drawing/2014/main" id="{92F6BFF6-FEAD-F941-F5DE-324AF90D8C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7003" y="1808360"/>
            <a:ext cx="5689763" cy="41847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FD6FCDB3-9F74-0953-7B64-1CDB989B48AE}"/>
              </a:ext>
            </a:extLst>
          </p:cNvPr>
          <p:cNvSpPr/>
          <p:nvPr/>
        </p:nvSpPr>
        <p:spPr>
          <a:xfrm>
            <a:off x="6210063" y="2014117"/>
            <a:ext cx="5223642" cy="3773214"/>
          </a:xfrm>
          <a:prstGeom prst="frame">
            <a:avLst>
              <a:gd name="adj1" fmla="val 5536"/>
            </a:avLst>
          </a:prstGeom>
          <a:solidFill>
            <a:schemeClr val="accent1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16B28D2A-9C15-33B6-5D46-69E98BCD992A}"/>
              </a:ext>
            </a:extLst>
          </p:cNvPr>
          <p:cNvSpPr/>
          <p:nvPr/>
        </p:nvSpPr>
        <p:spPr>
          <a:xfrm>
            <a:off x="6424247" y="2215662"/>
            <a:ext cx="2743200" cy="3364523"/>
          </a:xfrm>
          <a:prstGeom prst="frame">
            <a:avLst>
              <a:gd name="adj1" fmla="val 7210"/>
            </a:avLst>
          </a:prstGeom>
          <a:solidFill>
            <a:schemeClr val="accent4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6DA8757-C1A7-F35E-D93D-B2EDBCB8D317}"/>
              </a:ext>
            </a:extLst>
          </p:cNvPr>
          <p:cNvSpPr/>
          <p:nvPr/>
        </p:nvSpPr>
        <p:spPr>
          <a:xfrm>
            <a:off x="9281673" y="2309446"/>
            <a:ext cx="1949035" cy="1406769"/>
          </a:xfrm>
          <a:prstGeom prst="frame">
            <a:avLst>
              <a:gd name="adj1" fmla="val 9698"/>
            </a:avLst>
          </a:prstGeom>
          <a:solidFill>
            <a:schemeClr val="bg2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6FDB9B-84E0-88D5-6BFB-8C54D628DF51}"/>
              </a:ext>
            </a:extLst>
          </p:cNvPr>
          <p:cNvSpPr/>
          <p:nvPr/>
        </p:nvSpPr>
        <p:spPr>
          <a:xfrm>
            <a:off x="6611815" y="2813537"/>
            <a:ext cx="1981200" cy="39858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79244-BC4C-998F-92A9-3415DC6935DC}"/>
              </a:ext>
            </a:extLst>
          </p:cNvPr>
          <p:cNvSpPr/>
          <p:nvPr/>
        </p:nvSpPr>
        <p:spPr>
          <a:xfrm>
            <a:off x="6611815" y="3897923"/>
            <a:ext cx="1981200" cy="39858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684DDB-DF63-874F-D43D-DA7E1D4443D0}"/>
              </a:ext>
            </a:extLst>
          </p:cNvPr>
          <p:cNvSpPr/>
          <p:nvPr/>
        </p:nvSpPr>
        <p:spPr>
          <a:xfrm>
            <a:off x="6611815" y="4982309"/>
            <a:ext cx="1981200" cy="39858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Punched Tape 10">
            <a:extLst>
              <a:ext uri="{FF2B5EF4-FFF2-40B4-BE49-F238E27FC236}">
                <a16:creationId xmlns:a16="http://schemas.microsoft.com/office/drawing/2014/main" id="{6D52957E-36F5-4B29-B9CD-28CB8358F1E5}"/>
              </a:ext>
            </a:extLst>
          </p:cNvPr>
          <p:cNvSpPr/>
          <p:nvPr/>
        </p:nvSpPr>
        <p:spPr>
          <a:xfrm>
            <a:off x="6963508" y="3247291"/>
            <a:ext cx="1266092" cy="398585"/>
          </a:xfrm>
          <a:prstGeom prst="flowChartPunchedTape">
            <a:avLst/>
          </a:prstGeom>
          <a:solidFill>
            <a:schemeClr val="accent3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Punched Tape 11">
            <a:extLst>
              <a:ext uri="{FF2B5EF4-FFF2-40B4-BE49-F238E27FC236}">
                <a16:creationId xmlns:a16="http://schemas.microsoft.com/office/drawing/2014/main" id="{83C646BE-060C-87F7-4DA1-81EFA2C06270}"/>
              </a:ext>
            </a:extLst>
          </p:cNvPr>
          <p:cNvSpPr/>
          <p:nvPr/>
        </p:nvSpPr>
        <p:spPr>
          <a:xfrm>
            <a:off x="6963508" y="4349262"/>
            <a:ext cx="1266092" cy="398585"/>
          </a:xfrm>
          <a:prstGeom prst="flowChartPunchedTape">
            <a:avLst/>
          </a:prstGeom>
          <a:solidFill>
            <a:schemeClr val="accent3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Google Shape;423;p44">
            <a:extLst>
              <a:ext uri="{FF2B5EF4-FFF2-40B4-BE49-F238E27FC236}">
                <a16:creationId xmlns:a16="http://schemas.microsoft.com/office/drawing/2014/main" id="{E0F8C9F5-0928-F6C4-20AE-43F34F360AE6}"/>
              </a:ext>
            </a:extLst>
          </p:cNvPr>
          <p:cNvSpPr txBox="1">
            <a:spLocks/>
          </p:cNvSpPr>
          <p:nvPr/>
        </p:nvSpPr>
        <p:spPr>
          <a:xfrm>
            <a:off x="548636" y="1915242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Automate your infrastructure setup with one or more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projects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29AF8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project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contains: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C60C6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program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this is your “template” from which you can create stacks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stacks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each stack is an “instance” of the program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from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resources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smallest building block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have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D9CC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inputs/outputs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read or set values for your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resource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257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28"/>
    </mc:Choice>
    <mc:Fallback xmlns="">
      <p:transition spd="slow" advTm="6282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820B-AB1A-4618-8932-A0EADCB2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-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High Level View</a:t>
            </a:r>
            <a:endParaRPr lang="en-US" dirty="0"/>
          </a:p>
        </p:txBody>
      </p:sp>
      <p:sp>
        <p:nvSpPr>
          <p:cNvPr id="3" name="Google Shape;423;p44">
            <a:extLst>
              <a:ext uri="{FF2B5EF4-FFF2-40B4-BE49-F238E27FC236}">
                <a16:creationId xmlns:a16="http://schemas.microsoft.com/office/drawing/2014/main" id="{72E2A005-1655-D544-2B3D-0B8F26091C95}"/>
              </a:ext>
            </a:extLst>
          </p:cNvPr>
          <p:cNvSpPr txBox="1">
            <a:spLocks/>
          </p:cNvSpPr>
          <p:nvPr/>
        </p:nvSpPr>
        <p:spPr>
          <a:xfrm>
            <a:off x="548636" y="1915242"/>
            <a:ext cx="5547200" cy="3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Automate your infrastructure setup with one or more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Pulumi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projects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29AF8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project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contains: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a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C60C6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program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this is your “template” from which you can create stacks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the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stacks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each stack is an “instance” of the program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from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resources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smallest building block</a:t>
            </a:r>
          </a:p>
          <a:p>
            <a:pPr marL="571494" marR="0" lvl="1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have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3D9CC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inputs/outputs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: read or set values for your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resource</a:t>
            </a:r>
            <a:b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9492C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iko" pitchFamily="2" charset="77"/>
              <a:ea typeface="+mn-ea"/>
              <a:cs typeface="Amiko" pitchFamily="2" charset="77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One project can use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D58C2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info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from another project as input</a:t>
            </a:r>
          </a:p>
        </p:txBody>
      </p:sp>
      <p:pic>
        <p:nvPicPr>
          <p:cNvPr id="6" name="Google Shape;424;p44">
            <a:extLst>
              <a:ext uri="{FF2B5EF4-FFF2-40B4-BE49-F238E27FC236}">
                <a16:creationId xmlns:a16="http://schemas.microsoft.com/office/drawing/2014/main" id="{92F6BFF6-FEAD-F941-F5DE-324AF90D8C4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7003" y="1808360"/>
            <a:ext cx="5689763" cy="41847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CA5CF5F-B4C5-D96A-9E80-DAFD710D7537}"/>
              </a:ext>
            </a:extLst>
          </p:cNvPr>
          <p:cNvSpPr/>
          <p:nvPr/>
        </p:nvSpPr>
        <p:spPr>
          <a:xfrm>
            <a:off x="6210063" y="2014117"/>
            <a:ext cx="5223642" cy="3773214"/>
          </a:xfrm>
          <a:prstGeom prst="frame">
            <a:avLst>
              <a:gd name="adj1" fmla="val 5536"/>
            </a:avLst>
          </a:prstGeom>
          <a:solidFill>
            <a:schemeClr val="accent1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E18CC037-911B-0F90-72DF-84A3B107190E}"/>
              </a:ext>
            </a:extLst>
          </p:cNvPr>
          <p:cNvSpPr/>
          <p:nvPr/>
        </p:nvSpPr>
        <p:spPr>
          <a:xfrm>
            <a:off x="6424247" y="2215662"/>
            <a:ext cx="2743200" cy="3364523"/>
          </a:xfrm>
          <a:prstGeom prst="frame">
            <a:avLst>
              <a:gd name="adj1" fmla="val 7210"/>
            </a:avLst>
          </a:prstGeom>
          <a:solidFill>
            <a:schemeClr val="accent4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56ECE80-9CCE-63C1-2F1C-8529B6693B75}"/>
              </a:ext>
            </a:extLst>
          </p:cNvPr>
          <p:cNvSpPr/>
          <p:nvPr/>
        </p:nvSpPr>
        <p:spPr>
          <a:xfrm>
            <a:off x="9281673" y="2309446"/>
            <a:ext cx="1949035" cy="1406769"/>
          </a:xfrm>
          <a:prstGeom prst="frame">
            <a:avLst>
              <a:gd name="adj1" fmla="val 9698"/>
            </a:avLst>
          </a:prstGeom>
          <a:solidFill>
            <a:schemeClr val="bg2">
              <a:alpha val="382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1E1F5F-611C-7D90-3A09-CB88B2C21759}"/>
              </a:ext>
            </a:extLst>
          </p:cNvPr>
          <p:cNvSpPr/>
          <p:nvPr/>
        </p:nvSpPr>
        <p:spPr>
          <a:xfrm>
            <a:off x="6611815" y="2813537"/>
            <a:ext cx="1981200" cy="39858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D223E-562A-6AC2-3BEF-F061FA625B56}"/>
              </a:ext>
            </a:extLst>
          </p:cNvPr>
          <p:cNvSpPr/>
          <p:nvPr/>
        </p:nvSpPr>
        <p:spPr>
          <a:xfrm>
            <a:off x="6611815" y="3897923"/>
            <a:ext cx="1981200" cy="39858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8C573-86B7-28D9-D896-7971606A21BE}"/>
              </a:ext>
            </a:extLst>
          </p:cNvPr>
          <p:cNvSpPr/>
          <p:nvPr/>
        </p:nvSpPr>
        <p:spPr>
          <a:xfrm>
            <a:off x="6611815" y="4982309"/>
            <a:ext cx="1981200" cy="398585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Punched Tape 10">
            <a:extLst>
              <a:ext uri="{FF2B5EF4-FFF2-40B4-BE49-F238E27FC236}">
                <a16:creationId xmlns:a16="http://schemas.microsoft.com/office/drawing/2014/main" id="{93CFB172-C5ED-FC88-DD2A-4846BA5E3FD1}"/>
              </a:ext>
            </a:extLst>
          </p:cNvPr>
          <p:cNvSpPr/>
          <p:nvPr/>
        </p:nvSpPr>
        <p:spPr>
          <a:xfrm>
            <a:off x="6963508" y="3247291"/>
            <a:ext cx="1266092" cy="398585"/>
          </a:xfrm>
          <a:prstGeom prst="flowChartPunchedTape">
            <a:avLst/>
          </a:prstGeom>
          <a:solidFill>
            <a:schemeClr val="accent3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Punched Tape 11">
            <a:extLst>
              <a:ext uri="{FF2B5EF4-FFF2-40B4-BE49-F238E27FC236}">
                <a16:creationId xmlns:a16="http://schemas.microsoft.com/office/drawing/2014/main" id="{825B0774-0AF5-4BE7-50B7-A1446194AFD4}"/>
              </a:ext>
            </a:extLst>
          </p:cNvPr>
          <p:cNvSpPr/>
          <p:nvPr/>
        </p:nvSpPr>
        <p:spPr>
          <a:xfrm>
            <a:off x="6963508" y="4349262"/>
            <a:ext cx="1266092" cy="398585"/>
          </a:xfrm>
          <a:prstGeom prst="flowChartPunchedTape">
            <a:avLst/>
          </a:prstGeom>
          <a:solidFill>
            <a:schemeClr val="accent3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B1F4EA0-0027-CB17-467B-0F82E4073652}"/>
              </a:ext>
            </a:extLst>
          </p:cNvPr>
          <p:cNvSpPr/>
          <p:nvPr/>
        </p:nvSpPr>
        <p:spPr>
          <a:xfrm>
            <a:off x="8593015" y="1477106"/>
            <a:ext cx="367029" cy="608096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35"/>
    </mc:Choice>
    <mc:Fallback xmlns="">
      <p:transition spd="slow" advTm="11703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24B3-74DB-0106-C856-F8F2A7E6AD96}"/>
              </a:ext>
            </a:extLst>
          </p:cNvPr>
          <p:cNvSpPr txBox="1">
            <a:spLocks/>
          </p:cNvSpPr>
          <p:nvPr/>
        </p:nvSpPr>
        <p:spPr>
          <a:xfrm>
            <a:off x="258904" y="2766219"/>
            <a:ext cx="11674191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Pulumi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F7BF2A"/>
                    </a:gs>
                    <a:gs pos="74000">
                      <a:srgbClr val="F26E7E"/>
                    </a:gs>
                    <a:gs pos="90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Montserrat"/>
                <a:ea typeface="+mj-ea"/>
                <a:cs typeface="+mj-cs"/>
              </a:rPr>
              <a:t>Templates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8000">
                    <a:srgbClr val="F7BF2A"/>
                  </a:gs>
                  <a:gs pos="91000">
                    <a:srgbClr val="F26E7E"/>
                  </a:gs>
                  <a:gs pos="98000">
                    <a:srgbClr val="805AC3"/>
                  </a:gs>
                </a:gsLst>
                <a:lin ang="0" scaled="0"/>
              </a:gradFill>
              <a:effectLst/>
              <a:uLnTx/>
              <a:uFillTx/>
              <a:latin typeface="Montserra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087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8"/>
    </mc:Choice>
    <mc:Fallback xmlns="">
      <p:transition spd="slow" advTm="903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4010-8AF5-C9C4-AFA5-90961BCE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Google Shape;206;p38">
            <a:extLst>
              <a:ext uri="{FF2B5EF4-FFF2-40B4-BE49-F238E27FC236}">
                <a16:creationId xmlns:a16="http://schemas.microsoft.com/office/drawing/2014/main" id="{6417DA08-27A2-FD74-2D0D-69F32308BF42}"/>
              </a:ext>
            </a:extLst>
          </p:cNvPr>
          <p:cNvSpPr txBox="1">
            <a:spLocks/>
          </p:cNvSpPr>
          <p:nvPr/>
        </p:nvSpPr>
        <p:spPr>
          <a:xfrm>
            <a:off x="838200" y="1933264"/>
            <a:ext cx="11092000" cy="4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259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GB" sz="3200" dirty="0"/>
              <a:t>Introduction</a:t>
            </a:r>
          </a:p>
          <a:p>
            <a:pPr marL="48259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GB" sz="3200" dirty="0" err="1"/>
              <a:t>Pulumi</a:t>
            </a:r>
            <a:r>
              <a:rPr lang="en-GB" sz="3200" dirty="0"/>
              <a:t> </a:t>
            </a:r>
            <a:r>
              <a:rPr lang="en-GB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High Level View</a:t>
            </a:r>
          </a:p>
          <a:p>
            <a:pPr marL="48259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GB" sz="3200" dirty="0" err="1"/>
              <a:t>Pulumi</a:t>
            </a:r>
            <a:r>
              <a:rPr lang="en-GB" sz="3200" dirty="0"/>
              <a:t> </a:t>
            </a:r>
            <a:r>
              <a:rPr lang="en-GB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Template / Cloud /Policy as Code</a:t>
            </a:r>
          </a:p>
          <a:p>
            <a:pPr marL="482599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GB" sz="3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09915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0C4E-36F5-5DC9-0840-2419F084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Templates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E3FDD-C2C5-98F8-7A0A-3E2C3006BCE3}"/>
              </a:ext>
            </a:extLst>
          </p:cNvPr>
          <p:cNvSpPr txBox="1"/>
          <p:nvPr/>
        </p:nvSpPr>
        <p:spPr>
          <a:xfrm>
            <a:off x="548636" y="2123184"/>
            <a:ext cx="106207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Deploy infrastructure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faster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with best practices for any programming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E2823-EB87-8DB1-6FD5-69D48985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3429000"/>
            <a:ext cx="75311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5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14"/>
    </mc:Choice>
    <mc:Fallback xmlns="">
      <p:transition spd="slow" advTm="10861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24B3-74DB-0106-C856-F8F2A7E6AD96}"/>
              </a:ext>
            </a:extLst>
          </p:cNvPr>
          <p:cNvSpPr txBox="1">
            <a:spLocks/>
          </p:cNvSpPr>
          <p:nvPr/>
        </p:nvSpPr>
        <p:spPr>
          <a:xfrm>
            <a:off x="258904" y="2766219"/>
            <a:ext cx="11674191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Pulumi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F7BF2A"/>
                    </a:gs>
                    <a:gs pos="74000">
                      <a:srgbClr val="F26E7E"/>
                    </a:gs>
                    <a:gs pos="90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Montserrat"/>
                <a:ea typeface="+mj-ea"/>
                <a:cs typeface="+mj-cs"/>
              </a:rPr>
              <a:t>Cloud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8000">
                    <a:srgbClr val="F7BF2A"/>
                  </a:gs>
                  <a:gs pos="91000">
                    <a:srgbClr val="F26E7E"/>
                  </a:gs>
                  <a:gs pos="98000">
                    <a:srgbClr val="805AC3"/>
                  </a:gs>
                </a:gsLst>
                <a:lin ang="0" scaled="0"/>
              </a:gradFill>
              <a:effectLst/>
              <a:uLnTx/>
              <a:uFillTx/>
              <a:latin typeface="Montserra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14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8"/>
    </mc:Choice>
    <mc:Fallback xmlns="">
      <p:transition spd="slow" advTm="903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0C4E-36F5-5DC9-0840-2419F084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Cloud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18E9E-58FE-D435-8948-D397CBAF1F2E}"/>
              </a:ext>
            </a:extLst>
          </p:cNvPr>
          <p:cNvSpPr txBox="1"/>
          <p:nvPr/>
        </p:nvSpPr>
        <p:spPr>
          <a:xfrm>
            <a:off x="548636" y="2123184"/>
            <a:ext cx="106207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652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14"/>
    </mc:Choice>
    <mc:Fallback xmlns="">
      <p:transition spd="slow" advTm="10861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0C4E-36F5-5DC9-0840-2419F084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Cloud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18E9E-58FE-D435-8948-D397CBAF1F2E}"/>
              </a:ext>
            </a:extLst>
          </p:cNvPr>
          <p:cNvSpPr txBox="1"/>
          <p:nvPr/>
        </p:nvSpPr>
        <p:spPr>
          <a:xfrm>
            <a:off x="548636" y="2123184"/>
            <a:ext cx="106207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Built-in </a:t>
            </a:r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state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and 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secret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management</a:t>
            </a: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F064E-2FBC-B386-B11B-0990B9CF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775" y="309520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8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14"/>
    </mc:Choice>
    <mc:Fallback xmlns="">
      <p:transition spd="slow" advTm="10861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0C4E-36F5-5DC9-0840-2419F084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Cloud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18E9E-58FE-D435-8948-D397CBAF1F2E}"/>
              </a:ext>
            </a:extLst>
          </p:cNvPr>
          <p:cNvSpPr txBox="1"/>
          <p:nvPr/>
        </p:nvSpPr>
        <p:spPr>
          <a:xfrm>
            <a:off x="548636" y="2123184"/>
            <a:ext cx="1062078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Built-in </a:t>
            </a:r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state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and 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secret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management</a:t>
            </a:r>
          </a:p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err="1">
                <a:solidFill>
                  <a:prstClr val="white"/>
                </a:solidFill>
                <a:latin typeface="Amiko" pitchFamily="2" charset="77"/>
                <a:cs typeface="Amiko" pitchFamily="2" charset="77"/>
              </a:rPr>
              <a:t>Pulumi</a:t>
            </a:r>
            <a:r>
              <a:rPr lang="en-US" sz="3200" dirty="0">
                <a:solidFill>
                  <a:prstClr val="white"/>
                </a:solidFill>
                <a:latin typeface="Amiko" pitchFamily="2" charset="77"/>
                <a:cs typeface="Amiko" pitchFamily="2" charset="77"/>
              </a:rPr>
              <a:t> </a:t>
            </a: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Deployment</a:t>
            </a:r>
            <a:endParaRPr lang="en-US" sz="3200" dirty="0">
              <a:noFill/>
              <a:latin typeface="Amiko" pitchFamily="2" charset="77"/>
              <a:cs typeface="Amik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F064E-2FBC-B386-B11B-0990B9CF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775" y="309520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3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14"/>
    </mc:Choice>
    <mc:Fallback xmlns="">
      <p:transition spd="slow" advTm="10861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0C4E-36F5-5DC9-0840-2419F084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Cloud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18E9E-58FE-D435-8948-D397CBAF1F2E}"/>
              </a:ext>
            </a:extLst>
          </p:cNvPr>
          <p:cNvSpPr txBox="1"/>
          <p:nvPr/>
        </p:nvSpPr>
        <p:spPr>
          <a:xfrm>
            <a:off x="548636" y="2123184"/>
            <a:ext cx="1062078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Built-in </a:t>
            </a:r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state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and 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secret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management</a:t>
            </a:r>
          </a:p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err="1">
                <a:solidFill>
                  <a:prstClr val="white"/>
                </a:solidFill>
                <a:latin typeface="Amiko" pitchFamily="2" charset="77"/>
                <a:cs typeface="Amiko" pitchFamily="2" charset="77"/>
              </a:rPr>
              <a:t>Pulumi</a:t>
            </a:r>
            <a:r>
              <a:rPr lang="en-US" sz="3200" dirty="0">
                <a:solidFill>
                  <a:prstClr val="white"/>
                </a:solidFill>
                <a:latin typeface="Amiko" pitchFamily="2" charset="77"/>
                <a:cs typeface="Amiko" pitchFamily="2" charset="77"/>
              </a:rPr>
              <a:t> </a:t>
            </a: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Deployment</a:t>
            </a:r>
            <a:endParaRPr lang="en-US" sz="3200" dirty="0">
              <a:noFill/>
              <a:latin typeface="Amiko" pitchFamily="2" charset="77"/>
              <a:cs typeface="Amiko" pitchFamily="2" charset="77"/>
            </a:endParaRPr>
          </a:p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err="1">
                <a:latin typeface="Amiko" pitchFamily="2" charset="77"/>
                <a:cs typeface="Amiko" pitchFamily="2" charset="77"/>
              </a:rPr>
              <a:t>Pulumi</a:t>
            </a:r>
            <a:r>
              <a:rPr lang="en-US" sz="3200" dirty="0">
                <a:latin typeface="Amiko" pitchFamily="2" charset="77"/>
                <a:cs typeface="Amiko" pitchFamily="2" charset="77"/>
              </a:rPr>
              <a:t> </a:t>
            </a: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Insights</a:t>
            </a:r>
          </a:p>
          <a:p>
            <a:pPr marL="1651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endParaRPr lang="en-US" sz="3200" dirty="0">
              <a:gradFill>
                <a:gsLst>
                  <a:gs pos="68000">
                    <a:srgbClr val="F7BF2A"/>
                  </a:gs>
                  <a:gs pos="91000">
                    <a:srgbClr val="F26E7E"/>
                  </a:gs>
                  <a:gs pos="98000">
                    <a:srgbClr val="805AC3"/>
                  </a:gs>
                </a:gsLst>
                <a:lin ang="0" scaled="0"/>
              </a:gradFill>
              <a:latin typeface="Amiko" pitchFamily="2" charset="77"/>
              <a:cs typeface="Amik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F064E-2FBC-B386-B11B-0990B9CF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775" y="309520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1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14"/>
    </mc:Choice>
    <mc:Fallback xmlns="">
      <p:transition spd="slow" advTm="10861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0C4E-36F5-5DC9-0840-2419F084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Cloud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18E9E-58FE-D435-8948-D397CBAF1F2E}"/>
              </a:ext>
            </a:extLst>
          </p:cNvPr>
          <p:cNvSpPr txBox="1"/>
          <p:nvPr/>
        </p:nvSpPr>
        <p:spPr>
          <a:xfrm>
            <a:off x="548636" y="2123184"/>
            <a:ext cx="1062078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Built-in </a:t>
            </a:r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state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and 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secret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management</a:t>
            </a:r>
          </a:p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err="1">
                <a:solidFill>
                  <a:prstClr val="white"/>
                </a:solidFill>
                <a:latin typeface="Amiko" pitchFamily="2" charset="77"/>
                <a:cs typeface="Amiko" pitchFamily="2" charset="77"/>
              </a:rPr>
              <a:t>Pulumi</a:t>
            </a:r>
            <a:r>
              <a:rPr lang="en-US" sz="3200" dirty="0">
                <a:solidFill>
                  <a:prstClr val="white"/>
                </a:solidFill>
                <a:latin typeface="Amiko" pitchFamily="2" charset="77"/>
                <a:cs typeface="Amiko" pitchFamily="2" charset="77"/>
              </a:rPr>
              <a:t> </a:t>
            </a: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Deployment</a:t>
            </a:r>
            <a:endParaRPr lang="en-US" sz="3200" dirty="0">
              <a:noFill/>
              <a:latin typeface="Amiko" pitchFamily="2" charset="77"/>
              <a:cs typeface="Amiko" pitchFamily="2" charset="77"/>
            </a:endParaRPr>
          </a:p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err="1">
                <a:latin typeface="Amiko" pitchFamily="2" charset="77"/>
                <a:cs typeface="Amiko" pitchFamily="2" charset="77"/>
              </a:rPr>
              <a:t>Pulumi</a:t>
            </a:r>
            <a:r>
              <a:rPr lang="en-US" sz="3200" dirty="0">
                <a:latin typeface="Amiko" pitchFamily="2" charset="77"/>
                <a:cs typeface="Amiko" pitchFamily="2" charset="77"/>
              </a:rPr>
              <a:t> </a:t>
            </a: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Insights</a:t>
            </a:r>
          </a:p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err="1">
                <a:latin typeface="Amiko" pitchFamily="2" charset="77"/>
                <a:cs typeface="Amiko" pitchFamily="2" charset="77"/>
              </a:rPr>
              <a:t>Pulumi</a:t>
            </a: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 Policy as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F064E-2FBC-B386-B11B-0990B9CF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775" y="309520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5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14"/>
    </mc:Choice>
    <mc:Fallback xmlns="">
      <p:transition spd="slow" advTm="10861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0C4E-36F5-5DC9-0840-2419F084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err="1"/>
              <a:t>Pulumi</a:t>
            </a:r>
            <a:r>
              <a:rPr lang="en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Cloud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18E9E-58FE-D435-8948-D397CBAF1F2E}"/>
              </a:ext>
            </a:extLst>
          </p:cNvPr>
          <p:cNvSpPr txBox="1"/>
          <p:nvPr/>
        </p:nvSpPr>
        <p:spPr>
          <a:xfrm>
            <a:off x="548636" y="2123184"/>
            <a:ext cx="10620789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Built-in </a:t>
            </a:r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state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and 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secret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management</a:t>
            </a:r>
          </a:p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err="1">
                <a:solidFill>
                  <a:prstClr val="white"/>
                </a:solidFill>
                <a:latin typeface="Amiko" pitchFamily="2" charset="77"/>
                <a:cs typeface="Amiko" pitchFamily="2" charset="77"/>
              </a:rPr>
              <a:t>Pulumi</a:t>
            </a:r>
            <a:r>
              <a:rPr lang="en-US" sz="3200" dirty="0">
                <a:solidFill>
                  <a:prstClr val="white"/>
                </a:solidFill>
                <a:latin typeface="Amiko" pitchFamily="2" charset="77"/>
                <a:cs typeface="Amiko" pitchFamily="2" charset="77"/>
              </a:rPr>
              <a:t> </a:t>
            </a: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Deployment</a:t>
            </a:r>
            <a:endParaRPr lang="en-US" sz="3200" dirty="0">
              <a:noFill/>
              <a:latin typeface="Amiko" pitchFamily="2" charset="77"/>
              <a:cs typeface="Amiko" pitchFamily="2" charset="77"/>
            </a:endParaRPr>
          </a:p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err="1">
                <a:latin typeface="Amiko" pitchFamily="2" charset="77"/>
                <a:cs typeface="Amiko" pitchFamily="2" charset="77"/>
              </a:rPr>
              <a:t>Pulumi</a:t>
            </a:r>
            <a:r>
              <a:rPr lang="en-US" sz="3200" dirty="0">
                <a:latin typeface="Amiko" pitchFamily="2" charset="77"/>
                <a:cs typeface="Amiko" pitchFamily="2" charset="77"/>
              </a:rPr>
              <a:t> </a:t>
            </a: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Insights</a:t>
            </a:r>
          </a:p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err="1">
                <a:latin typeface="Amiko" pitchFamily="2" charset="77"/>
                <a:cs typeface="Amiko" pitchFamily="2" charset="77"/>
              </a:rPr>
              <a:t>Pulumi</a:t>
            </a: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 Policy as Code</a:t>
            </a:r>
          </a:p>
          <a:p>
            <a:pPr marL="6223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Webhooks</a:t>
            </a:r>
            <a:r>
              <a:rPr lang="en-US" sz="3200" dirty="0">
                <a:latin typeface="Amiko" pitchFamily="2" charset="77"/>
                <a:cs typeface="Amiko" pitchFamily="2" charset="77"/>
              </a:rPr>
              <a:t>, Dashboards, and much more.</a:t>
            </a:r>
            <a:r>
              <a:rPr lang="en-US" sz="3200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Amiko" pitchFamily="2" charset="77"/>
                <a:cs typeface="Amiko" pitchFamily="2" charset="77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F064E-2FBC-B386-B11B-0990B9CF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775" y="309520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5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14"/>
    </mc:Choice>
    <mc:Fallback xmlns="">
      <p:transition spd="slow" advTm="108614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24B3-74DB-0106-C856-F8F2A7E6AD96}"/>
              </a:ext>
            </a:extLst>
          </p:cNvPr>
          <p:cNvSpPr txBox="1">
            <a:spLocks/>
          </p:cNvSpPr>
          <p:nvPr/>
        </p:nvSpPr>
        <p:spPr>
          <a:xfrm>
            <a:off x="258904" y="2766219"/>
            <a:ext cx="11674191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Pulumi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 </a:t>
            </a:r>
            <a:r>
              <a:rPr lang="en-US" b="1" dirty="0">
                <a:gradFill>
                  <a:gsLst>
                    <a:gs pos="47000">
                      <a:srgbClr val="F7BF2A"/>
                    </a:gs>
                    <a:gs pos="74000">
                      <a:srgbClr val="F26E7E"/>
                    </a:gs>
                    <a:gs pos="90000">
                      <a:srgbClr val="805AC3"/>
                    </a:gs>
                  </a:gsLst>
                  <a:lin ang="0" scaled="0"/>
                </a:gradFill>
                <a:latin typeface="Montserrat"/>
              </a:rPr>
              <a:t>I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47000">
                      <a:srgbClr val="F7BF2A"/>
                    </a:gs>
                    <a:gs pos="74000">
                      <a:srgbClr val="F26E7E"/>
                    </a:gs>
                    <a:gs pos="90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Montserrat"/>
                <a:ea typeface="+mj-ea"/>
                <a:cs typeface="+mj-cs"/>
              </a:rPr>
              <a:t>nsights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8000">
                    <a:srgbClr val="F7BF2A"/>
                  </a:gs>
                  <a:gs pos="91000">
                    <a:srgbClr val="F26E7E"/>
                  </a:gs>
                  <a:gs pos="98000">
                    <a:srgbClr val="805AC3"/>
                  </a:gs>
                </a:gsLst>
                <a:lin ang="0" scaled="0"/>
              </a:gradFill>
              <a:effectLst/>
              <a:uLnTx/>
              <a:uFillTx/>
              <a:latin typeface="Montserra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71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8"/>
    </mc:Choice>
    <mc:Fallback xmlns="">
      <p:transition spd="slow" advTm="903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D49B-2B55-E2C1-6642-EB122510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9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24B3-74DB-0106-C856-F8F2A7E6AD96}"/>
              </a:ext>
            </a:extLst>
          </p:cNvPr>
          <p:cNvSpPr txBox="1">
            <a:spLocks/>
          </p:cNvSpPr>
          <p:nvPr/>
        </p:nvSpPr>
        <p:spPr>
          <a:xfrm>
            <a:off x="258904" y="1334984"/>
            <a:ext cx="11674191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Montserrat"/>
                <a:ea typeface="+mj-ea"/>
                <a:cs typeface="+mj-cs"/>
              </a:rPr>
              <a:t>Disclaimer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92837-75DC-1314-A246-DB3275ABD59F}"/>
              </a:ext>
            </a:extLst>
          </p:cNvPr>
          <p:cNvSpPr txBox="1"/>
          <p:nvPr/>
        </p:nvSpPr>
        <p:spPr>
          <a:xfrm>
            <a:off x="785604" y="2729470"/>
            <a:ext cx="106207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iko" pitchFamily="2" charset="77"/>
                <a:ea typeface="+mn-ea"/>
                <a:cs typeface="Amiko" pitchFamily="2" charset="77"/>
              </a:rPr>
              <a:t>Everything in this presentation is either OSS or part of a free tier!</a:t>
            </a:r>
          </a:p>
        </p:txBody>
      </p:sp>
    </p:spTree>
    <p:extLst>
      <p:ext uri="{BB962C8B-B14F-4D97-AF65-F5344CB8AC3E}">
        <p14:creationId xmlns:p14="http://schemas.microsoft.com/office/powerpoint/2010/main" val="410590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7"/>
    </mc:Choice>
    <mc:Fallback xmlns="">
      <p:transition spd="slow" advTm="678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D49B-2B55-E2C1-6642-EB122510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Insights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F499F-1FE4-4770-D248-139E47812E4D}"/>
              </a:ext>
            </a:extLst>
          </p:cNvPr>
          <p:cNvSpPr txBox="1"/>
          <p:nvPr/>
        </p:nvSpPr>
        <p:spPr>
          <a:xfrm>
            <a:off x="838200" y="2459376"/>
            <a:ext cx="1102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2800" b="1" dirty="0">
                <a:latin typeface="Montserrat" pitchFamily="2" charset="77"/>
              </a:rPr>
              <a:t>Intelligence</a:t>
            </a:r>
            <a:r>
              <a:rPr lang="en-US" sz="2800" dirty="0">
                <a:latin typeface="Montserrat" pitchFamily="2" charset="77"/>
              </a:rPr>
              <a:t> - Be more productive with the power of AI</a:t>
            </a:r>
          </a:p>
        </p:txBody>
      </p:sp>
    </p:spTree>
    <p:extLst>
      <p:ext uri="{BB962C8B-B14F-4D97-AF65-F5344CB8AC3E}">
        <p14:creationId xmlns:p14="http://schemas.microsoft.com/office/powerpoint/2010/main" val="1763993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D49B-2B55-E2C1-6642-EB122510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Insights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028E3-BCB1-9075-CC58-ADC216153E21}"/>
              </a:ext>
            </a:extLst>
          </p:cNvPr>
          <p:cNvSpPr txBox="1"/>
          <p:nvPr/>
        </p:nvSpPr>
        <p:spPr>
          <a:xfrm>
            <a:off x="838200" y="3369980"/>
            <a:ext cx="108376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2800" b="1" dirty="0">
                <a:latin typeface="Montserrat" pitchFamily="2" charset="77"/>
              </a:rPr>
              <a:t>Search</a:t>
            </a:r>
            <a:r>
              <a:rPr lang="en-US" sz="2800" dirty="0">
                <a:latin typeface="Montserrat" pitchFamily="2" charset="77"/>
              </a:rPr>
              <a:t> - Find anything in any cloud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F499F-1FE4-4770-D248-139E47812E4D}"/>
              </a:ext>
            </a:extLst>
          </p:cNvPr>
          <p:cNvSpPr txBox="1"/>
          <p:nvPr/>
        </p:nvSpPr>
        <p:spPr>
          <a:xfrm>
            <a:off x="838200" y="2459376"/>
            <a:ext cx="1102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2800" b="1" dirty="0">
                <a:latin typeface="Montserrat" pitchFamily="2" charset="77"/>
              </a:rPr>
              <a:t>Intelligence</a:t>
            </a:r>
            <a:r>
              <a:rPr lang="en-US" sz="2800" dirty="0">
                <a:latin typeface="Montserrat" pitchFamily="2" charset="77"/>
              </a:rPr>
              <a:t> - Be more productive with the power of AI</a:t>
            </a:r>
          </a:p>
        </p:txBody>
      </p:sp>
    </p:spTree>
    <p:extLst>
      <p:ext uri="{BB962C8B-B14F-4D97-AF65-F5344CB8AC3E}">
        <p14:creationId xmlns:p14="http://schemas.microsoft.com/office/powerpoint/2010/main" val="2777466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D49B-2B55-E2C1-6642-EB122510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Insights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028E3-BCB1-9075-CC58-ADC216153E21}"/>
              </a:ext>
            </a:extLst>
          </p:cNvPr>
          <p:cNvSpPr txBox="1"/>
          <p:nvPr/>
        </p:nvSpPr>
        <p:spPr>
          <a:xfrm>
            <a:off x="838200" y="3369980"/>
            <a:ext cx="108376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2800" b="1" dirty="0">
                <a:latin typeface="Montserrat" pitchFamily="2" charset="77"/>
              </a:rPr>
              <a:t>Search</a:t>
            </a:r>
            <a:r>
              <a:rPr lang="en-US" sz="2800" dirty="0">
                <a:latin typeface="Montserrat" pitchFamily="2" charset="77"/>
              </a:rPr>
              <a:t> - Find anything in any cloud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2103A-222E-23A6-525A-4194B2C2C327}"/>
              </a:ext>
            </a:extLst>
          </p:cNvPr>
          <p:cNvSpPr txBox="1"/>
          <p:nvPr/>
        </p:nvSpPr>
        <p:spPr>
          <a:xfrm>
            <a:off x="838200" y="4280585"/>
            <a:ext cx="108376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2800" b="1" dirty="0">
                <a:latin typeface="Montserrat" pitchFamily="2" charset="77"/>
              </a:rPr>
              <a:t>Analytics</a:t>
            </a:r>
            <a:r>
              <a:rPr lang="en-US" sz="2800" dirty="0">
                <a:latin typeface="Montserrat" pitchFamily="2" charset="77"/>
              </a:rPr>
              <a:t> - Deep insights with dashboards and export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F499F-1FE4-4770-D248-139E47812E4D}"/>
              </a:ext>
            </a:extLst>
          </p:cNvPr>
          <p:cNvSpPr txBox="1"/>
          <p:nvPr/>
        </p:nvSpPr>
        <p:spPr>
          <a:xfrm>
            <a:off x="838200" y="2459376"/>
            <a:ext cx="1102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2800" b="1" dirty="0">
                <a:latin typeface="Montserrat" pitchFamily="2" charset="77"/>
              </a:rPr>
              <a:t>Intelligence</a:t>
            </a:r>
            <a:r>
              <a:rPr lang="en-US" sz="2800" dirty="0">
                <a:latin typeface="Montserrat" pitchFamily="2" charset="77"/>
              </a:rPr>
              <a:t> - Be more productive with the power of AI</a:t>
            </a:r>
          </a:p>
        </p:txBody>
      </p:sp>
    </p:spTree>
    <p:extLst>
      <p:ext uri="{BB962C8B-B14F-4D97-AF65-F5344CB8AC3E}">
        <p14:creationId xmlns:p14="http://schemas.microsoft.com/office/powerpoint/2010/main" val="1248394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24B3-74DB-0106-C856-F8F2A7E6AD96}"/>
              </a:ext>
            </a:extLst>
          </p:cNvPr>
          <p:cNvSpPr txBox="1">
            <a:spLocks/>
          </p:cNvSpPr>
          <p:nvPr/>
        </p:nvSpPr>
        <p:spPr>
          <a:xfrm>
            <a:off x="258904" y="2766219"/>
            <a:ext cx="11674191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Pulumi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 </a:t>
            </a:r>
            <a:r>
              <a:rPr lang="en-US" b="1" dirty="0">
                <a:gradFill>
                  <a:gsLst>
                    <a:gs pos="47000">
                      <a:srgbClr val="F7BF2A"/>
                    </a:gs>
                    <a:gs pos="74000">
                      <a:srgbClr val="F26E7E"/>
                    </a:gs>
                    <a:gs pos="90000">
                      <a:srgbClr val="805AC3"/>
                    </a:gs>
                  </a:gsLst>
                  <a:lin ang="0" scaled="0"/>
                </a:gradFill>
                <a:latin typeface="Montserrat"/>
              </a:rPr>
              <a:t>Policy as Code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gradFill>
                <a:gsLst>
                  <a:gs pos="68000">
                    <a:srgbClr val="F7BF2A"/>
                  </a:gs>
                  <a:gs pos="91000">
                    <a:srgbClr val="F26E7E"/>
                  </a:gs>
                  <a:gs pos="98000">
                    <a:srgbClr val="805AC3"/>
                  </a:gs>
                </a:gsLst>
                <a:lin ang="0" scaled="0"/>
              </a:gradFill>
              <a:effectLst/>
              <a:uLnTx/>
              <a:uFillTx/>
              <a:latin typeface="Montserra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332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8"/>
    </mc:Choice>
    <mc:Fallback xmlns="">
      <p:transition spd="slow" advTm="903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D49B-2B55-E2C1-6642-EB122510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Policy as Code</a:t>
            </a:r>
            <a:endParaRPr lang="en-US" dirty="0"/>
          </a:p>
        </p:txBody>
      </p:sp>
      <p:sp>
        <p:nvSpPr>
          <p:cNvPr id="5" name="Google Shape;1092;p118">
            <a:extLst>
              <a:ext uri="{FF2B5EF4-FFF2-40B4-BE49-F238E27FC236}">
                <a16:creationId xmlns:a16="http://schemas.microsoft.com/office/drawing/2014/main" id="{D7CA078C-574C-1A53-EA3B-45434F225221}"/>
              </a:ext>
            </a:extLst>
          </p:cNvPr>
          <p:cNvSpPr txBox="1">
            <a:spLocks/>
          </p:cNvSpPr>
          <p:nvPr/>
        </p:nvSpPr>
        <p:spPr>
          <a:xfrm>
            <a:off x="838200" y="1910686"/>
            <a:ext cx="5413200" cy="888958"/>
          </a:xfrm>
          <a:prstGeom prst="rect">
            <a:avLst/>
          </a:prstGeom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1330530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D49B-2B55-E2C1-6642-EB122510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Policy as Code</a:t>
            </a:r>
            <a:endParaRPr lang="en-US" dirty="0"/>
          </a:p>
        </p:txBody>
      </p:sp>
      <p:sp>
        <p:nvSpPr>
          <p:cNvPr id="5" name="Google Shape;1092;p118">
            <a:extLst>
              <a:ext uri="{FF2B5EF4-FFF2-40B4-BE49-F238E27FC236}">
                <a16:creationId xmlns:a16="http://schemas.microsoft.com/office/drawing/2014/main" id="{D7CA078C-574C-1A53-EA3B-45434F225221}"/>
              </a:ext>
            </a:extLst>
          </p:cNvPr>
          <p:cNvSpPr txBox="1">
            <a:spLocks/>
          </p:cNvSpPr>
          <p:nvPr/>
        </p:nvSpPr>
        <p:spPr>
          <a:xfrm>
            <a:off x="838200" y="1910686"/>
            <a:ext cx="5413200" cy="888958"/>
          </a:xfrm>
          <a:prstGeom prst="rect">
            <a:avLst/>
          </a:prstGeom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What is 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71AB3-650F-0496-FD70-2BFADE54E8FD}"/>
              </a:ext>
            </a:extLst>
          </p:cNvPr>
          <p:cNvSpPr txBox="1"/>
          <p:nvPr/>
        </p:nvSpPr>
        <p:spPr>
          <a:xfrm>
            <a:off x="838200" y="2648002"/>
            <a:ext cx="10515600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latin typeface="Amiko" pitchFamily="2" charset="77"/>
                <a:ea typeface="Montserrat"/>
                <a:cs typeface="Amiko" pitchFamily="2" charset="77"/>
                <a:sym typeface="Montserrat"/>
              </a:rPr>
              <a:t>Enforce</a:t>
            </a:r>
            <a:r>
              <a:rPr lang="en-GB" sz="2800" dirty="0">
                <a:latin typeface="Amiko" pitchFamily="2" charset="77"/>
                <a:cs typeface="Amiko" pitchFamily="2" charset="77"/>
              </a:rPr>
              <a:t> security, compliance and best practices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b="1" dirty="0">
              <a:latin typeface="Amiko" pitchFamily="2" charset="77"/>
              <a:ea typeface="Montserrat"/>
              <a:cs typeface="Amiko" pitchFamily="2" charset="7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26380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D49B-2B55-E2C1-6642-EB122510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Policy as Code</a:t>
            </a:r>
            <a:endParaRPr lang="en-US" dirty="0"/>
          </a:p>
        </p:txBody>
      </p:sp>
      <p:sp>
        <p:nvSpPr>
          <p:cNvPr id="5" name="Google Shape;1092;p118">
            <a:extLst>
              <a:ext uri="{FF2B5EF4-FFF2-40B4-BE49-F238E27FC236}">
                <a16:creationId xmlns:a16="http://schemas.microsoft.com/office/drawing/2014/main" id="{D7CA078C-574C-1A53-EA3B-45434F225221}"/>
              </a:ext>
            </a:extLst>
          </p:cNvPr>
          <p:cNvSpPr txBox="1">
            <a:spLocks/>
          </p:cNvSpPr>
          <p:nvPr/>
        </p:nvSpPr>
        <p:spPr>
          <a:xfrm>
            <a:off x="838200" y="1910686"/>
            <a:ext cx="5413200" cy="888958"/>
          </a:xfrm>
          <a:prstGeom prst="rect">
            <a:avLst/>
          </a:prstGeom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What is 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71AB3-650F-0496-FD70-2BFADE54E8FD}"/>
              </a:ext>
            </a:extLst>
          </p:cNvPr>
          <p:cNvSpPr txBox="1"/>
          <p:nvPr/>
        </p:nvSpPr>
        <p:spPr>
          <a:xfrm>
            <a:off x="838200" y="2648002"/>
            <a:ext cx="10515600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latin typeface="Amiko" pitchFamily="2" charset="77"/>
                <a:ea typeface="Montserrat"/>
                <a:cs typeface="Amiko" pitchFamily="2" charset="77"/>
                <a:sym typeface="Montserrat"/>
              </a:rPr>
              <a:t>Enforce</a:t>
            </a:r>
            <a:r>
              <a:rPr lang="en-GB" sz="2800" dirty="0">
                <a:latin typeface="Amiko" pitchFamily="2" charset="77"/>
                <a:cs typeface="Amiko" pitchFamily="2" charset="77"/>
              </a:rPr>
              <a:t> security, compliance and best practices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latin typeface="Amiko" pitchFamily="2" charset="77"/>
                <a:cs typeface="Amiko" pitchFamily="2" charset="77"/>
              </a:rPr>
              <a:t>Use general purpose programming languages</a:t>
            </a:r>
            <a:r>
              <a:rPr lang="en-GB" sz="2800" baseline="30000" dirty="0">
                <a:latin typeface="Amiko" pitchFamily="2" charset="77"/>
                <a:cs typeface="Amiko" pitchFamily="2" charset="77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988733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D49B-2B55-E2C1-6642-EB122510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Policy as Code</a:t>
            </a:r>
            <a:endParaRPr lang="en-US" dirty="0"/>
          </a:p>
        </p:txBody>
      </p:sp>
      <p:sp>
        <p:nvSpPr>
          <p:cNvPr id="5" name="Google Shape;1092;p118">
            <a:extLst>
              <a:ext uri="{FF2B5EF4-FFF2-40B4-BE49-F238E27FC236}">
                <a16:creationId xmlns:a16="http://schemas.microsoft.com/office/drawing/2014/main" id="{D7CA078C-574C-1A53-EA3B-45434F225221}"/>
              </a:ext>
            </a:extLst>
          </p:cNvPr>
          <p:cNvSpPr txBox="1">
            <a:spLocks/>
          </p:cNvSpPr>
          <p:nvPr/>
        </p:nvSpPr>
        <p:spPr>
          <a:xfrm>
            <a:off x="838200" y="1910686"/>
            <a:ext cx="5413200" cy="888958"/>
          </a:xfrm>
          <a:prstGeom prst="rect">
            <a:avLst/>
          </a:prstGeom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What is 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71AB3-650F-0496-FD70-2BFADE54E8FD}"/>
              </a:ext>
            </a:extLst>
          </p:cNvPr>
          <p:cNvSpPr txBox="1"/>
          <p:nvPr/>
        </p:nvSpPr>
        <p:spPr>
          <a:xfrm>
            <a:off x="838200" y="2648002"/>
            <a:ext cx="10515600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latin typeface="Amiko" pitchFamily="2" charset="77"/>
                <a:ea typeface="Montserrat"/>
                <a:cs typeface="Amiko" pitchFamily="2" charset="77"/>
                <a:sym typeface="Montserrat"/>
              </a:rPr>
              <a:t>Enforce</a:t>
            </a:r>
            <a:r>
              <a:rPr lang="en-GB" sz="2800" dirty="0">
                <a:latin typeface="Amiko" pitchFamily="2" charset="77"/>
                <a:cs typeface="Amiko" pitchFamily="2" charset="77"/>
              </a:rPr>
              <a:t> security, compliance and best practices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latin typeface="Amiko" pitchFamily="2" charset="77"/>
                <a:cs typeface="Amiko" pitchFamily="2" charset="77"/>
              </a:rPr>
              <a:t>Use general purpose programming languages</a:t>
            </a:r>
            <a:r>
              <a:rPr lang="en-GB" sz="2800" baseline="30000" dirty="0">
                <a:latin typeface="Amiko" pitchFamily="2" charset="77"/>
                <a:cs typeface="Amiko" pitchFamily="2" charset="77"/>
              </a:rPr>
              <a:t>*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latin typeface="Amiko" pitchFamily="2" charset="77"/>
                <a:cs typeface="Amiko" pitchFamily="2" charset="77"/>
              </a:rPr>
              <a:t>Write </a:t>
            </a:r>
            <a:r>
              <a:rPr lang="en-GB" sz="2800" b="1" dirty="0">
                <a:latin typeface="Amiko" pitchFamily="2" charset="77"/>
                <a:ea typeface="Montserrat"/>
                <a:cs typeface="Amiko" pitchFamily="2" charset="77"/>
                <a:sym typeface="Montserrat"/>
              </a:rPr>
              <a:t>expressive policies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b="1" dirty="0">
              <a:latin typeface="Amiko" pitchFamily="2" charset="77"/>
              <a:ea typeface="Montserrat"/>
              <a:cs typeface="Amiko" pitchFamily="2" charset="7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95071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D49B-2B55-E2C1-6642-EB122510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latin typeface="Montserrat"/>
                <a:ea typeface="+mn-ea"/>
                <a:cs typeface="+mn-cs"/>
              </a:rPr>
              <a:t>Policy as Code</a:t>
            </a:r>
            <a:endParaRPr lang="en-US" dirty="0"/>
          </a:p>
        </p:txBody>
      </p:sp>
      <p:sp>
        <p:nvSpPr>
          <p:cNvPr id="5" name="Google Shape;1092;p118">
            <a:extLst>
              <a:ext uri="{FF2B5EF4-FFF2-40B4-BE49-F238E27FC236}">
                <a16:creationId xmlns:a16="http://schemas.microsoft.com/office/drawing/2014/main" id="{D7CA078C-574C-1A53-EA3B-45434F225221}"/>
              </a:ext>
            </a:extLst>
          </p:cNvPr>
          <p:cNvSpPr txBox="1">
            <a:spLocks/>
          </p:cNvSpPr>
          <p:nvPr/>
        </p:nvSpPr>
        <p:spPr>
          <a:xfrm>
            <a:off x="838200" y="1910686"/>
            <a:ext cx="5413200" cy="888958"/>
          </a:xfrm>
          <a:prstGeom prst="rect">
            <a:avLst/>
          </a:prstGeom>
        </p:spPr>
        <p:txBody>
          <a:bodyPr spcFirstLastPara="1" wrap="square" lIns="97533" tIns="48767" rIns="97533" bIns="48767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miko" pitchFamily="2" charset="77"/>
                <a:ea typeface="+mn-ea"/>
                <a:cs typeface="Amiko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What is 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71AB3-650F-0496-FD70-2BFADE54E8FD}"/>
              </a:ext>
            </a:extLst>
          </p:cNvPr>
          <p:cNvSpPr txBox="1"/>
          <p:nvPr/>
        </p:nvSpPr>
        <p:spPr>
          <a:xfrm>
            <a:off x="838200" y="2648002"/>
            <a:ext cx="10515600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latin typeface="Amiko" pitchFamily="2" charset="77"/>
                <a:ea typeface="Montserrat"/>
                <a:cs typeface="Amiko" pitchFamily="2" charset="77"/>
                <a:sym typeface="Montserrat"/>
              </a:rPr>
              <a:t>Enforce</a:t>
            </a:r>
            <a:r>
              <a:rPr lang="en-GB" sz="2800" dirty="0">
                <a:latin typeface="Amiko" pitchFamily="2" charset="77"/>
                <a:cs typeface="Amiko" pitchFamily="2" charset="77"/>
              </a:rPr>
              <a:t> security, compliance and best practices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latin typeface="Amiko" pitchFamily="2" charset="77"/>
                <a:cs typeface="Amiko" pitchFamily="2" charset="77"/>
              </a:rPr>
              <a:t>Use general purpose programming languages</a:t>
            </a:r>
            <a:r>
              <a:rPr lang="en-GB" sz="2800" baseline="30000" dirty="0">
                <a:latin typeface="Amiko" pitchFamily="2" charset="77"/>
                <a:cs typeface="Amiko" pitchFamily="2" charset="77"/>
              </a:rPr>
              <a:t>*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latin typeface="Amiko" pitchFamily="2" charset="77"/>
                <a:cs typeface="Amiko" pitchFamily="2" charset="77"/>
              </a:rPr>
              <a:t>Write </a:t>
            </a:r>
            <a:r>
              <a:rPr lang="en-GB" sz="2800" b="1" dirty="0">
                <a:latin typeface="Amiko" pitchFamily="2" charset="77"/>
                <a:ea typeface="Montserrat"/>
                <a:cs typeface="Amiko" pitchFamily="2" charset="77"/>
                <a:sym typeface="Montserrat"/>
              </a:rPr>
              <a:t>expressive policies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latin typeface="Amiko" pitchFamily="2" charset="77"/>
                <a:cs typeface="Amiko" pitchFamily="2" charset="77"/>
              </a:rPr>
              <a:t>Enforce </a:t>
            </a:r>
            <a:r>
              <a:rPr lang="en-GB" sz="2800" b="1" dirty="0">
                <a:latin typeface="Amiko" pitchFamily="2" charset="77"/>
                <a:ea typeface="Montserrat"/>
                <a:cs typeface="Amiko" pitchFamily="2" charset="77"/>
                <a:sym typeface="Montserrat"/>
              </a:rPr>
              <a:t>gated </a:t>
            </a:r>
            <a:r>
              <a:rPr lang="en-GB" sz="2800" dirty="0">
                <a:latin typeface="Amiko" pitchFamily="2" charset="77"/>
                <a:cs typeface="Amiko" pitchFamily="2" charset="77"/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2258235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24B3-74DB-0106-C856-F8F2A7E6AD96}"/>
              </a:ext>
            </a:extLst>
          </p:cNvPr>
          <p:cNvSpPr txBox="1">
            <a:spLocks/>
          </p:cNvSpPr>
          <p:nvPr/>
        </p:nvSpPr>
        <p:spPr>
          <a:xfrm>
            <a:off x="258904" y="2766219"/>
            <a:ext cx="11674191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GB" sz="4400" b="1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Demo time!</a:t>
            </a:r>
            <a:endParaRPr lang="en-US" b="1" dirty="0">
              <a:gradFill>
                <a:gsLst>
                  <a:gs pos="68000">
                    <a:srgbClr val="F7BF2A"/>
                  </a:gs>
                  <a:gs pos="91000">
                    <a:srgbClr val="F26E7E"/>
                  </a:gs>
                  <a:gs pos="98000">
                    <a:srgbClr val="805AC3"/>
                  </a:gs>
                </a:gsLst>
                <a:lin ang="0" scaled="0"/>
              </a:gradFill>
              <a:latin typeface="Montserra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A7767-14E6-41F4-BF19-2484C45C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814" y="2037836"/>
            <a:ext cx="1905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69"/>
    </mc:Choice>
    <mc:Fallback xmlns="">
      <p:transition spd="slow" advTm="2706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24B3-74DB-0106-C856-F8F2A7E6AD96}"/>
              </a:ext>
            </a:extLst>
          </p:cNvPr>
          <p:cNvSpPr txBox="1">
            <a:spLocks/>
          </p:cNvSpPr>
          <p:nvPr/>
        </p:nvSpPr>
        <p:spPr>
          <a:xfrm>
            <a:off x="258904" y="2766219"/>
            <a:ext cx="11674191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  <a:effectLst/>
                <a:uLnTx/>
                <a:uFillTx/>
                <a:latin typeface="Montserrat"/>
                <a:ea typeface="+mj-ea"/>
                <a:cs typeface="+mj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5777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7"/>
    </mc:Choice>
    <mc:Fallback xmlns="">
      <p:transition spd="slow" advTm="6787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37FC-DC10-DD86-FF20-775C265E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3961769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37FC-DC10-DD86-FF20-775C265E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31538-35E5-FA77-A5BE-4290F67BA09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2042332"/>
            <a:ext cx="9339470" cy="382712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Deployment of AWS EKS infrastructure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A802C-514C-188E-7B98-ED0B40C1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045" y="1569308"/>
            <a:ext cx="5355019" cy="43001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499A3D-9395-C255-1665-9AAC434D84E8}"/>
              </a:ext>
            </a:extLst>
          </p:cNvPr>
          <p:cNvSpPr/>
          <p:nvPr/>
        </p:nvSpPr>
        <p:spPr>
          <a:xfrm>
            <a:off x="6460435" y="1215907"/>
            <a:ext cx="2345635" cy="249138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AF7DC-72F7-9B96-8A33-6F0320BCACBF}"/>
              </a:ext>
            </a:extLst>
          </p:cNvPr>
          <p:cNvSpPr/>
          <p:nvPr/>
        </p:nvSpPr>
        <p:spPr>
          <a:xfrm>
            <a:off x="6460435" y="4058940"/>
            <a:ext cx="3180522" cy="249138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0DD0DC-3D95-523C-DE8A-CDF23F45725F}"/>
              </a:ext>
            </a:extLst>
          </p:cNvPr>
          <p:cNvSpPr/>
          <p:nvPr/>
        </p:nvSpPr>
        <p:spPr>
          <a:xfrm>
            <a:off x="9640957" y="4161645"/>
            <a:ext cx="3180522" cy="249138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821273-637E-C099-8B7C-7A9AC6075C4A}"/>
              </a:ext>
            </a:extLst>
          </p:cNvPr>
          <p:cNvSpPr/>
          <p:nvPr/>
        </p:nvSpPr>
        <p:spPr>
          <a:xfrm>
            <a:off x="8806070" y="434777"/>
            <a:ext cx="1708545" cy="249138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A79E58-B71F-772F-8983-54518BD5364D}"/>
              </a:ext>
            </a:extLst>
          </p:cNvPr>
          <p:cNvSpPr/>
          <p:nvPr/>
        </p:nvSpPr>
        <p:spPr>
          <a:xfrm>
            <a:off x="5590684" y="3707295"/>
            <a:ext cx="1708545" cy="341705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73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37FC-DC10-DD86-FF20-775C265E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31538-35E5-FA77-A5BE-4290F67BA09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2042332"/>
            <a:ext cx="9339470" cy="382712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Deployment of AWS EKS infrastructure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Using </a:t>
            </a:r>
            <a:r>
              <a:rPr lang="en-US" sz="2000" b="1" dirty="0" err="1"/>
              <a:t>Pulumi</a:t>
            </a:r>
            <a:r>
              <a:rPr lang="en-US" sz="2000" b="1" dirty="0"/>
              <a:t> AI to generate K8s Nginx </a:t>
            </a:r>
            <a:br>
              <a:rPr lang="en-US" sz="2000" b="1" dirty="0"/>
            </a:br>
            <a:r>
              <a:rPr lang="en-US" sz="2000" b="1" dirty="0"/>
              <a:t>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137C5-EF32-9C99-B7C2-B144D7E1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045" y="1569308"/>
            <a:ext cx="5355019" cy="43001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1BFA9E-7900-E95C-5EAA-BF7121CCA98B}"/>
              </a:ext>
            </a:extLst>
          </p:cNvPr>
          <p:cNvSpPr/>
          <p:nvPr/>
        </p:nvSpPr>
        <p:spPr>
          <a:xfrm>
            <a:off x="6460435" y="1215907"/>
            <a:ext cx="2345635" cy="249138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11EF46-1F17-C000-39FE-985CFC86F696}"/>
              </a:ext>
            </a:extLst>
          </p:cNvPr>
          <p:cNvSpPr/>
          <p:nvPr/>
        </p:nvSpPr>
        <p:spPr>
          <a:xfrm>
            <a:off x="4363278" y="4042997"/>
            <a:ext cx="3180522" cy="249138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FE17E-CDB7-8B1D-1238-B145B39B8B1A}"/>
              </a:ext>
            </a:extLst>
          </p:cNvPr>
          <p:cNvSpPr/>
          <p:nvPr/>
        </p:nvSpPr>
        <p:spPr>
          <a:xfrm>
            <a:off x="8806070" y="434777"/>
            <a:ext cx="1708545" cy="249138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0CFF9-5145-C635-8486-2C2307EA3CA6}"/>
              </a:ext>
            </a:extLst>
          </p:cNvPr>
          <p:cNvSpPr/>
          <p:nvPr/>
        </p:nvSpPr>
        <p:spPr>
          <a:xfrm>
            <a:off x="5590684" y="3707295"/>
            <a:ext cx="1953116" cy="341705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93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37FC-DC10-DD86-FF20-775C265E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31538-35E5-FA77-A5BE-4290F67BA09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2042332"/>
            <a:ext cx="9339470" cy="382712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Deployment of AWS EKS infrastructure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Using </a:t>
            </a:r>
            <a:r>
              <a:rPr lang="en-US" sz="2000" b="1" dirty="0" err="1"/>
              <a:t>Pulumi</a:t>
            </a:r>
            <a:r>
              <a:rPr lang="en-US" sz="2000" b="1" dirty="0"/>
              <a:t> AI to generate K8s Nginx </a:t>
            </a:r>
            <a:br>
              <a:rPr lang="en-US" sz="2000" b="1" dirty="0"/>
            </a:br>
            <a:r>
              <a:rPr lang="en-US" sz="2000" b="1" dirty="0"/>
              <a:t>Deployment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Deployment of AI generated workload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A802C-514C-188E-7B98-ED0B40C1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045" y="1569308"/>
            <a:ext cx="5355019" cy="43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27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37FC-DC10-DD86-FF20-775C265E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31538-35E5-FA77-A5BE-4290F67BA09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2042332"/>
            <a:ext cx="9339470" cy="382712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Deployment of AWS EKS infrastructure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Using </a:t>
            </a:r>
            <a:r>
              <a:rPr lang="en-US" sz="2000" b="1" dirty="0" err="1"/>
              <a:t>Pulumi</a:t>
            </a:r>
            <a:r>
              <a:rPr lang="en-US" sz="2000" b="1" dirty="0"/>
              <a:t> AI to generate K8s Nginx </a:t>
            </a:r>
            <a:br>
              <a:rPr lang="en-US" sz="2000" b="1" dirty="0"/>
            </a:br>
            <a:r>
              <a:rPr lang="en-US" sz="2000" b="1" dirty="0"/>
              <a:t>Deployment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Deployment of AI generated workload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Language Go and Typescript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A802C-514C-188E-7B98-ED0B40C1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045" y="1569308"/>
            <a:ext cx="5355019" cy="43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64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37FC-DC10-DD86-FF20-775C265E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31538-35E5-FA77-A5BE-4290F67BA09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2042332"/>
            <a:ext cx="9339470" cy="382712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Deployment of AWS EKS infrastructure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Using </a:t>
            </a:r>
            <a:r>
              <a:rPr lang="en-US" sz="2000" b="1" dirty="0" err="1"/>
              <a:t>Pulumi</a:t>
            </a:r>
            <a:r>
              <a:rPr lang="en-US" sz="2000" b="1" dirty="0"/>
              <a:t> AI to generate K8s Nginx </a:t>
            </a:r>
            <a:br>
              <a:rPr lang="en-US" sz="2000" b="1" dirty="0"/>
            </a:br>
            <a:r>
              <a:rPr lang="en-US" sz="2000" b="1" dirty="0"/>
              <a:t>Deployment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Deployment of AI generated workload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Language Go and Typescript</a:t>
            </a:r>
          </a:p>
          <a:p>
            <a:pPr>
              <a:lnSpc>
                <a:spcPct val="200000"/>
              </a:lnSpc>
            </a:pPr>
            <a:r>
              <a:rPr lang="en-US" sz="2000" b="1" dirty="0"/>
              <a:t>Bonus points: </a:t>
            </a:r>
            <a:r>
              <a:rPr lang="en-US" sz="2000" b="1" dirty="0" err="1"/>
              <a:t>Pulumi</a:t>
            </a:r>
            <a:r>
              <a:rPr lang="en-US" sz="2000" b="1" dirty="0"/>
              <a:t> Policy as Code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A802C-514C-188E-7B98-ED0B40C1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045" y="1569308"/>
            <a:ext cx="5355019" cy="4300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DC78A9-00C2-3729-F002-D89171687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958" y="135924"/>
            <a:ext cx="1647042" cy="20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61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24B3-74DB-0106-C856-F8F2A7E6AD96}"/>
              </a:ext>
            </a:extLst>
          </p:cNvPr>
          <p:cNvSpPr txBox="1">
            <a:spLocks/>
          </p:cNvSpPr>
          <p:nvPr/>
        </p:nvSpPr>
        <p:spPr>
          <a:xfrm>
            <a:off x="258904" y="2766219"/>
            <a:ext cx="11674191" cy="662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GB" sz="4400" b="1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Wrap </a:t>
            </a:r>
            <a:r>
              <a:rPr lang="en-GB" b="1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up!</a:t>
            </a:r>
            <a:endParaRPr lang="en-US" b="1" dirty="0">
              <a:gradFill>
                <a:gsLst>
                  <a:gs pos="68000">
                    <a:srgbClr val="F7BF2A"/>
                  </a:gs>
                  <a:gs pos="91000">
                    <a:srgbClr val="F26E7E"/>
                  </a:gs>
                  <a:gs pos="98000">
                    <a:srgbClr val="805AC3"/>
                  </a:gs>
                </a:gsLst>
                <a:lin ang="0" scaled="0"/>
              </a:gradFill>
              <a:latin typeface="Montserra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A98B2F-D027-9546-AF4F-C3DBD0FE8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099" y="2057400"/>
            <a:ext cx="1905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8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2A45-D792-36D4-5934-CF93B986358B}"/>
              </a:ext>
            </a:extLst>
          </p:cNvPr>
          <p:cNvSpPr txBox="1">
            <a:spLocks/>
          </p:cNvSpPr>
          <p:nvPr/>
        </p:nvSpPr>
        <p:spPr>
          <a:xfrm>
            <a:off x="258904" y="541173"/>
            <a:ext cx="1167419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4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7BF2A"/>
                    </a:gs>
                    <a:gs pos="18000">
                      <a:srgbClr val="F26E7E"/>
                    </a:gs>
                    <a:gs pos="36000">
                      <a:srgbClr val="BD4C85"/>
                    </a:gs>
                    <a:gs pos="58000">
                      <a:srgbClr val="8A3391"/>
                    </a:gs>
                    <a:gs pos="78000">
                      <a:srgbClr val="805AC3"/>
                    </a:gs>
                    <a:gs pos="100000">
                      <a:srgbClr val="7682F4"/>
                    </a:gs>
                  </a:gsLst>
                  <a:lin ang="0" scaled="0"/>
                </a:gradFill>
                <a:effectLst/>
                <a:uLnTx/>
                <a:uFillTx/>
                <a:latin typeface="Montserrat"/>
                <a:ea typeface="+mj-ea"/>
                <a:cs typeface="Arial"/>
                <a:sym typeface="Arial"/>
              </a:rPr>
              <a:t>Your Cloud,</a:t>
            </a:r>
            <a:br>
              <a:rPr kumimoji="0" lang="en-GB" sz="4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7BF2A"/>
                    </a:gs>
                    <a:gs pos="18000">
                      <a:srgbClr val="F26E7E"/>
                    </a:gs>
                    <a:gs pos="36000">
                      <a:srgbClr val="BD4C85"/>
                    </a:gs>
                    <a:gs pos="58000">
                      <a:srgbClr val="8A3391"/>
                    </a:gs>
                    <a:gs pos="78000">
                      <a:srgbClr val="805AC3"/>
                    </a:gs>
                    <a:gs pos="100000">
                      <a:srgbClr val="7682F4"/>
                    </a:gs>
                  </a:gsLst>
                  <a:lin ang="0" scaled="0"/>
                </a:gradFill>
                <a:effectLst/>
                <a:uLnTx/>
                <a:uFillTx/>
                <a:latin typeface="Montserrat"/>
                <a:ea typeface="+mj-ea"/>
                <a:cs typeface="Arial"/>
                <a:sym typeface="Arial"/>
              </a:rPr>
            </a:br>
            <a:r>
              <a:rPr kumimoji="0" lang="en-GB" sz="4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7BF2A"/>
                    </a:gs>
                    <a:gs pos="18000">
                      <a:srgbClr val="F26E7E"/>
                    </a:gs>
                    <a:gs pos="36000">
                      <a:srgbClr val="BD4C85"/>
                    </a:gs>
                    <a:gs pos="58000">
                      <a:srgbClr val="8A3391"/>
                    </a:gs>
                    <a:gs pos="78000">
                      <a:srgbClr val="805AC3"/>
                    </a:gs>
                    <a:gs pos="100000">
                      <a:srgbClr val="7682F4"/>
                    </a:gs>
                  </a:gsLst>
                  <a:lin ang="0" scaled="0"/>
                </a:gradFill>
                <a:effectLst/>
                <a:uLnTx/>
                <a:uFillTx/>
                <a:latin typeface="Montserrat"/>
                <a:ea typeface="+mj-ea"/>
                <a:cs typeface="Arial"/>
                <a:sym typeface="Arial"/>
              </a:rPr>
              <a:t>Your Language, Your Way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B1A2DF-CC30-4CF4-C7C9-802A1F22BAE9}"/>
              </a:ext>
            </a:extLst>
          </p:cNvPr>
          <p:cNvGrpSpPr/>
          <p:nvPr/>
        </p:nvGrpSpPr>
        <p:grpSpPr>
          <a:xfrm>
            <a:off x="4248071" y="2040281"/>
            <a:ext cx="3587264" cy="4159222"/>
            <a:chOff x="4248071" y="2040281"/>
            <a:chExt cx="3587264" cy="4159222"/>
          </a:xfrm>
        </p:grpSpPr>
        <p:sp>
          <p:nvSpPr>
            <p:cNvPr id="8" name="Google Shape;228;p41">
              <a:extLst>
                <a:ext uri="{FF2B5EF4-FFF2-40B4-BE49-F238E27FC236}">
                  <a16:creationId xmlns:a16="http://schemas.microsoft.com/office/drawing/2014/main" id="{C0A85914-DB04-F940-4701-D99BCED8D0F4}"/>
                </a:ext>
              </a:extLst>
            </p:cNvPr>
            <p:cNvSpPr/>
            <p:nvPr/>
          </p:nvSpPr>
          <p:spPr>
            <a:xfrm>
              <a:off x="4248071" y="3573615"/>
              <a:ext cx="1124712" cy="2136035"/>
            </a:xfrm>
            <a:custGeom>
              <a:avLst/>
              <a:gdLst/>
              <a:ahLst/>
              <a:cxnLst/>
              <a:rect l="l" t="t" r="r" b="b"/>
              <a:pathLst>
                <a:path w="1124712" h="2136035" extrusionOk="0">
                  <a:moveTo>
                    <a:pt x="0" y="118185"/>
                  </a:moveTo>
                  <a:cubicBezTo>
                    <a:pt x="0" y="52913"/>
                    <a:pt x="52913" y="0"/>
                    <a:pt x="118185" y="0"/>
                  </a:cubicBezTo>
                  <a:lnTo>
                    <a:pt x="1006527" y="0"/>
                  </a:lnTo>
                  <a:cubicBezTo>
                    <a:pt x="1071799" y="0"/>
                    <a:pt x="1124712" y="52913"/>
                    <a:pt x="1124712" y="118185"/>
                  </a:cubicBezTo>
                  <a:lnTo>
                    <a:pt x="1124712" y="2017850"/>
                  </a:lnTo>
                  <a:cubicBezTo>
                    <a:pt x="1124712" y="2083122"/>
                    <a:pt x="1071799" y="2136035"/>
                    <a:pt x="1006527" y="2136035"/>
                  </a:cubicBezTo>
                  <a:lnTo>
                    <a:pt x="118185" y="2136035"/>
                  </a:lnTo>
                  <a:cubicBezTo>
                    <a:pt x="52913" y="2136035"/>
                    <a:pt x="0" y="2083122"/>
                    <a:pt x="0" y="2017850"/>
                  </a:cubicBezTo>
                  <a:lnTo>
                    <a:pt x="0" y="118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0" tIns="91433" rIns="0" bIns="91433" anchor="t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Foundation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" name="Google Shape;229;p41">
              <a:extLst>
                <a:ext uri="{FF2B5EF4-FFF2-40B4-BE49-F238E27FC236}">
                  <a16:creationId xmlns:a16="http://schemas.microsoft.com/office/drawing/2014/main" id="{CE671D31-8CBF-D61E-B04D-A04560FDB22C}"/>
                </a:ext>
              </a:extLst>
            </p:cNvPr>
            <p:cNvSpPr/>
            <p:nvPr/>
          </p:nvSpPr>
          <p:spPr>
            <a:xfrm>
              <a:off x="5479347" y="3573615"/>
              <a:ext cx="1124712" cy="2136035"/>
            </a:xfrm>
            <a:custGeom>
              <a:avLst/>
              <a:gdLst/>
              <a:ahLst/>
              <a:cxnLst/>
              <a:rect l="l" t="t" r="r" b="b"/>
              <a:pathLst>
                <a:path w="1124712" h="2136035" extrusionOk="0">
                  <a:moveTo>
                    <a:pt x="0" y="118185"/>
                  </a:moveTo>
                  <a:cubicBezTo>
                    <a:pt x="0" y="52913"/>
                    <a:pt x="52913" y="0"/>
                    <a:pt x="118185" y="0"/>
                  </a:cubicBezTo>
                  <a:lnTo>
                    <a:pt x="1006527" y="0"/>
                  </a:lnTo>
                  <a:cubicBezTo>
                    <a:pt x="1071799" y="0"/>
                    <a:pt x="1124712" y="52913"/>
                    <a:pt x="1124712" y="118185"/>
                  </a:cubicBezTo>
                  <a:lnTo>
                    <a:pt x="1124712" y="2017850"/>
                  </a:lnTo>
                  <a:cubicBezTo>
                    <a:pt x="1124712" y="2083122"/>
                    <a:pt x="1071799" y="2136035"/>
                    <a:pt x="1006527" y="2136035"/>
                  </a:cubicBezTo>
                  <a:lnTo>
                    <a:pt x="118185" y="2136035"/>
                  </a:lnTo>
                  <a:cubicBezTo>
                    <a:pt x="52913" y="2136035"/>
                    <a:pt x="0" y="2083122"/>
                    <a:pt x="0" y="2017850"/>
                  </a:cubicBezTo>
                  <a:lnTo>
                    <a:pt x="0" y="118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0" tIns="91433" rIns="0" bIns="91433" anchor="t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Data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" name="Google Shape;230;p41">
              <a:extLst>
                <a:ext uri="{FF2B5EF4-FFF2-40B4-BE49-F238E27FC236}">
                  <a16:creationId xmlns:a16="http://schemas.microsoft.com/office/drawing/2014/main" id="{3F38C186-BF92-77BD-42BA-3577B593A769}"/>
                </a:ext>
              </a:extLst>
            </p:cNvPr>
            <p:cNvSpPr/>
            <p:nvPr/>
          </p:nvSpPr>
          <p:spPr>
            <a:xfrm>
              <a:off x="6710623" y="3573615"/>
              <a:ext cx="1124712" cy="2136035"/>
            </a:xfrm>
            <a:custGeom>
              <a:avLst/>
              <a:gdLst/>
              <a:ahLst/>
              <a:cxnLst/>
              <a:rect l="l" t="t" r="r" b="b"/>
              <a:pathLst>
                <a:path w="1124712" h="2136035" extrusionOk="0">
                  <a:moveTo>
                    <a:pt x="0" y="118185"/>
                  </a:moveTo>
                  <a:cubicBezTo>
                    <a:pt x="0" y="52913"/>
                    <a:pt x="52913" y="0"/>
                    <a:pt x="118185" y="0"/>
                  </a:cubicBezTo>
                  <a:lnTo>
                    <a:pt x="1006527" y="0"/>
                  </a:lnTo>
                  <a:cubicBezTo>
                    <a:pt x="1071799" y="0"/>
                    <a:pt x="1124712" y="52913"/>
                    <a:pt x="1124712" y="118185"/>
                  </a:cubicBezTo>
                  <a:lnTo>
                    <a:pt x="1124712" y="2017850"/>
                  </a:lnTo>
                  <a:cubicBezTo>
                    <a:pt x="1124712" y="2083122"/>
                    <a:pt x="1071799" y="2136035"/>
                    <a:pt x="1006527" y="2136035"/>
                  </a:cubicBezTo>
                  <a:lnTo>
                    <a:pt x="118185" y="2136035"/>
                  </a:lnTo>
                  <a:cubicBezTo>
                    <a:pt x="52913" y="2136035"/>
                    <a:pt x="0" y="2083122"/>
                    <a:pt x="0" y="2017850"/>
                  </a:cubicBezTo>
                  <a:lnTo>
                    <a:pt x="0" y="118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0" tIns="91433" rIns="0" bIns="91433" anchor="t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Network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pic>
          <p:nvPicPr>
            <p:cNvPr id="36" name="Google Shape;256;p41">
              <a:extLst>
                <a:ext uri="{FF2B5EF4-FFF2-40B4-BE49-F238E27FC236}">
                  <a16:creationId xmlns:a16="http://schemas.microsoft.com/office/drawing/2014/main" id="{78ABDEBB-9A44-1E97-4C04-F830D0DA808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29376" y="3912024"/>
              <a:ext cx="556371" cy="13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257;p41">
              <a:extLst>
                <a:ext uri="{FF2B5EF4-FFF2-40B4-BE49-F238E27FC236}">
                  <a16:creationId xmlns:a16="http://schemas.microsoft.com/office/drawing/2014/main" id="{C5ED81C1-3AD3-A780-A62E-54F50AB8D80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75577" y="4177696"/>
              <a:ext cx="663969" cy="170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258;p41">
              <a:extLst>
                <a:ext uri="{FF2B5EF4-FFF2-40B4-BE49-F238E27FC236}">
                  <a16:creationId xmlns:a16="http://schemas.microsoft.com/office/drawing/2014/main" id="{763D11B9-0BF5-78B3-1AE3-30B04DBFAF1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529384" y="4449073"/>
              <a:ext cx="556371" cy="176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59;p41">
              <a:extLst>
                <a:ext uri="{FF2B5EF4-FFF2-40B4-BE49-F238E27FC236}">
                  <a16:creationId xmlns:a16="http://schemas.microsoft.com/office/drawing/2014/main" id="{FF9BBA42-708F-A6E5-C0BB-A06244D60CA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42663" y="4689999"/>
              <a:ext cx="538925" cy="269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260;p41">
              <a:extLst>
                <a:ext uri="{FF2B5EF4-FFF2-40B4-BE49-F238E27FC236}">
                  <a16:creationId xmlns:a16="http://schemas.microsoft.com/office/drawing/2014/main" id="{5DF087F6-816F-146F-831C-E5C72857DAD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82912" y="5045052"/>
              <a:ext cx="858441" cy="126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261;p41">
              <a:extLst>
                <a:ext uri="{FF2B5EF4-FFF2-40B4-BE49-F238E27FC236}">
                  <a16:creationId xmlns:a16="http://schemas.microsoft.com/office/drawing/2014/main" id="{EAD7DEA3-474B-59E9-8EA6-D39929B4AC75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533943" y="5303614"/>
              <a:ext cx="556375" cy="252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262;p41">
              <a:extLst>
                <a:ext uri="{FF2B5EF4-FFF2-40B4-BE49-F238E27FC236}">
                  <a16:creationId xmlns:a16="http://schemas.microsoft.com/office/drawing/2014/main" id="{AA1B00FF-5E97-C8D0-1E5D-1C97EDBE60A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621897" y="3930651"/>
              <a:ext cx="762340" cy="134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263;p41">
              <a:extLst>
                <a:ext uri="{FF2B5EF4-FFF2-40B4-BE49-F238E27FC236}">
                  <a16:creationId xmlns:a16="http://schemas.microsoft.com/office/drawing/2014/main" id="{FE5882AC-C17E-B1C4-E7D6-65615FAFBE2E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533475" y="5211368"/>
              <a:ext cx="522541" cy="274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264;p41">
              <a:extLst>
                <a:ext uri="{FF2B5EF4-FFF2-40B4-BE49-F238E27FC236}">
                  <a16:creationId xmlns:a16="http://schemas.microsoft.com/office/drawing/2014/main" id="{200DA18D-1EDF-56A5-1FC2-6519ACB79055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047300" y="5301965"/>
              <a:ext cx="502600" cy="93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265;p41">
              <a:extLst>
                <a:ext uri="{FF2B5EF4-FFF2-40B4-BE49-F238E27FC236}">
                  <a16:creationId xmlns:a16="http://schemas.microsoft.com/office/drawing/2014/main" id="{F673DEDE-47D4-2386-B16B-0E2216EAC45C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492692" y="4571431"/>
              <a:ext cx="418872" cy="4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266;p41">
              <a:extLst>
                <a:ext uri="{FF2B5EF4-FFF2-40B4-BE49-F238E27FC236}">
                  <a16:creationId xmlns:a16="http://schemas.microsoft.com/office/drawing/2014/main" id="{B1D57A89-79A7-5673-3152-0B9BF943B192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985963" y="4680704"/>
              <a:ext cx="556367" cy="261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267;p41">
              <a:extLst>
                <a:ext uri="{FF2B5EF4-FFF2-40B4-BE49-F238E27FC236}">
                  <a16:creationId xmlns:a16="http://schemas.microsoft.com/office/drawing/2014/main" id="{6B5568C0-7A17-7B45-0ECA-492685E5259C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637101" y="4427135"/>
              <a:ext cx="849560" cy="229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268;p41">
              <a:extLst>
                <a:ext uri="{FF2B5EF4-FFF2-40B4-BE49-F238E27FC236}">
                  <a16:creationId xmlns:a16="http://schemas.microsoft.com/office/drawing/2014/main" id="{BDE2367C-8610-A02F-EC82-D2E36C08CC9E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6851105" y="4216251"/>
              <a:ext cx="410617" cy="135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269;p41">
              <a:extLst>
                <a:ext uri="{FF2B5EF4-FFF2-40B4-BE49-F238E27FC236}">
                  <a16:creationId xmlns:a16="http://schemas.microsoft.com/office/drawing/2014/main" id="{B1B1D14F-E4EA-76B8-02D1-BC452133742D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997653" y="3997659"/>
              <a:ext cx="188928" cy="173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270;p41">
              <a:extLst>
                <a:ext uri="{FF2B5EF4-FFF2-40B4-BE49-F238E27FC236}">
                  <a16:creationId xmlns:a16="http://schemas.microsoft.com/office/drawing/2014/main" id="{CEAF46A5-0D60-E75B-3921-C905C803DD87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219628" y="5052352"/>
              <a:ext cx="427825" cy="188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271;p41">
              <a:extLst>
                <a:ext uri="{FF2B5EF4-FFF2-40B4-BE49-F238E27FC236}">
                  <a16:creationId xmlns:a16="http://schemas.microsoft.com/office/drawing/2014/main" id="{DC332692-FEAD-C7C0-E555-69101FF66EF9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6837141" y="5052079"/>
              <a:ext cx="389279" cy="157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272;p41">
              <a:extLst>
                <a:ext uri="{FF2B5EF4-FFF2-40B4-BE49-F238E27FC236}">
                  <a16:creationId xmlns:a16="http://schemas.microsoft.com/office/drawing/2014/main" id="{83E2BC8F-B591-EB06-7CEB-563DD0CBA3D0}"/>
                </a:ext>
              </a:extLst>
            </p:cNvPr>
            <p:cNvSpPr txBox="1"/>
            <p:nvPr/>
          </p:nvSpPr>
          <p:spPr>
            <a:xfrm>
              <a:off x="6978172" y="4433601"/>
              <a:ext cx="589600" cy="143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Others</a:t>
              </a:r>
              <a:endParaRPr kumimoji="0" sz="9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pic>
          <p:nvPicPr>
            <p:cNvPr id="53" name="Google Shape;273;p41">
              <a:extLst>
                <a:ext uri="{FF2B5EF4-FFF2-40B4-BE49-F238E27FC236}">
                  <a16:creationId xmlns:a16="http://schemas.microsoft.com/office/drawing/2014/main" id="{22B80B41-C27A-9288-B1A2-20609B8B55C6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 l="9315" t="33239" r="10793" b="30169"/>
            <a:stretch/>
          </p:blipFill>
          <p:spPr>
            <a:xfrm>
              <a:off x="6764592" y="4845713"/>
              <a:ext cx="441665" cy="126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274;p41">
              <a:extLst>
                <a:ext uri="{FF2B5EF4-FFF2-40B4-BE49-F238E27FC236}">
                  <a16:creationId xmlns:a16="http://schemas.microsoft.com/office/drawing/2014/main" id="{61F2B963-8BC3-6409-20BE-E4D3BCC11B74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7217997" y="4838949"/>
              <a:ext cx="528767" cy="139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275;p41">
              <a:extLst>
                <a:ext uri="{FF2B5EF4-FFF2-40B4-BE49-F238E27FC236}">
                  <a16:creationId xmlns:a16="http://schemas.microsoft.com/office/drawing/2014/main" id="{021898BB-373D-09F0-367C-69465600689A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278657" y="4233830"/>
              <a:ext cx="309787" cy="100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276;p41">
              <a:extLst>
                <a:ext uri="{FF2B5EF4-FFF2-40B4-BE49-F238E27FC236}">
                  <a16:creationId xmlns:a16="http://schemas.microsoft.com/office/drawing/2014/main" id="{E16E803A-A6B9-127B-587D-2059A11B1E20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6873687" y="5338479"/>
              <a:ext cx="335995" cy="122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77;p41">
              <a:extLst>
                <a:ext uri="{FF2B5EF4-FFF2-40B4-BE49-F238E27FC236}">
                  <a16:creationId xmlns:a16="http://schemas.microsoft.com/office/drawing/2014/main" id="{D5DDB91D-520B-441F-AC90-FE1427409F4F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7285007" y="4027009"/>
              <a:ext cx="237199" cy="100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278;p41">
              <a:extLst>
                <a:ext uri="{FF2B5EF4-FFF2-40B4-BE49-F238E27FC236}">
                  <a16:creationId xmlns:a16="http://schemas.microsoft.com/office/drawing/2014/main" id="{1D0ABAB1-620E-776C-BC88-72C4C4F34A94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 l="8998" t="31311" r="9858" b="34684"/>
            <a:stretch/>
          </p:blipFill>
          <p:spPr>
            <a:xfrm>
              <a:off x="7234415" y="5338454"/>
              <a:ext cx="386941" cy="1080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279;p41">
              <a:extLst>
                <a:ext uri="{FF2B5EF4-FFF2-40B4-BE49-F238E27FC236}">
                  <a16:creationId xmlns:a16="http://schemas.microsoft.com/office/drawing/2014/main" id="{42C6F1EF-0A2A-EAAB-AE43-BB8FAE814C88}"/>
                </a:ext>
              </a:extLst>
            </p:cNvPr>
            <p:cNvSpPr/>
            <p:nvPr/>
          </p:nvSpPr>
          <p:spPr>
            <a:xfrm>
              <a:off x="4248071" y="2040281"/>
              <a:ext cx="3575304" cy="1433000"/>
            </a:xfrm>
            <a:custGeom>
              <a:avLst/>
              <a:gdLst/>
              <a:ahLst/>
              <a:cxnLst/>
              <a:rect l="l" t="t" r="r" b="b"/>
              <a:pathLst>
                <a:path w="3575304" h="1433000" extrusionOk="0">
                  <a:moveTo>
                    <a:pt x="0" y="92042"/>
                  </a:moveTo>
                  <a:cubicBezTo>
                    <a:pt x="0" y="41209"/>
                    <a:pt x="41209" y="0"/>
                    <a:pt x="92042" y="0"/>
                  </a:cubicBezTo>
                  <a:lnTo>
                    <a:pt x="3483262" y="0"/>
                  </a:lnTo>
                  <a:cubicBezTo>
                    <a:pt x="3534095" y="0"/>
                    <a:pt x="3575304" y="41209"/>
                    <a:pt x="3575304" y="92042"/>
                  </a:cubicBezTo>
                  <a:lnTo>
                    <a:pt x="3575304" y="1340958"/>
                  </a:lnTo>
                  <a:cubicBezTo>
                    <a:pt x="3575304" y="1391791"/>
                    <a:pt x="3534095" y="1433000"/>
                    <a:pt x="3483262" y="1433000"/>
                  </a:cubicBezTo>
                  <a:lnTo>
                    <a:pt x="92042" y="1433000"/>
                  </a:lnTo>
                  <a:cubicBezTo>
                    <a:pt x="41209" y="1433000"/>
                    <a:pt x="0" y="1391791"/>
                    <a:pt x="0" y="1340958"/>
                  </a:cubicBezTo>
                  <a:lnTo>
                    <a:pt x="0" y="920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182867" tIns="91433" rIns="182867" bIns="914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60" name="Google Shape;280;p41">
              <a:extLst>
                <a:ext uri="{FF2B5EF4-FFF2-40B4-BE49-F238E27FC236}">
                  <a16:creationId xmlns:a16="http://schemas.microsoft.com/office/drawing/2014/main" id="{4B2C4843-3A59-FCB4-85AB-84270F51C0CD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5066443" y="2103431"/>
              <a:ext cx="545832" cy="326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281;p41">
              <a:extLst>
                <a:ext uri="{FF2B5EF4-FFF2-40B4-BE49-F238E27FC236}">
                  <a16:creationId xmlns:a16="http://schemas.microsoft.com/office/drawing/2014/main" id="{8CC97C7D-7C87-01B3-E53A-CC2EF52FFB8F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 t="38854" b="38256"/>
            <a:stretch/>
          </p:blipFill>
          <p:spPr>
            <a:xfrm>
              <a:off x="4351766" y="2553858"/>
              <a:ext cx="1416959" cy="216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282;p41">
              <a:extLst>
                <a:ext uri="{FF2B5EF4-FFF2-40B4-BE49-F238E27FC236}">
                  <a16:creationId xmlns:a16="http://schemas.microsoft.com/office/drawing/2014/main" id="{FBCD774C-33B7-4E4B-AC8B-78579C78B45D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5741094" y="2506163"/>
              <a:ext cx="1228404" cy="265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283;p41">
              <a:extLst>
                <a:ext uri="{FF2B5EF4-FFF2-40B4-BE49-F238E27FC236}">
                  <a16:creationId xmlns:a16="http://schemas.microsoft.com/office/drawing/2014/main" id="{208084FA-C75A-FB60-C26D-37D26ADEFCE5}"/>
                </a:ext>
              </a:extLst>
            </p:cNvPr>
            <p:cNvPicPr preferRelativeResize="0"/>
            <p:nvPr/>
          </p:nvPicPr>
          <p:blipFill rotWithShape="1">
            <a:blip r:embed="rId29">
              <a:alphaModFix amt="70000"/>
            </a:blip>
            <a:srcRect/>
            <a:stretch/>
          </p:blipFill>
          <p:spPr>
            <a:xfrm>
              <a:off x="4397555" y="3176796"/>
              <a:ext cx="589709" cy="216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284;p41">
              <a:extLst>
                <a:ext uri="{FF2B5EF4-FFF2-40B4-BE49-F238E27FC236}">
                  <a16:creationId xmlns:a16="http://schemas.microsoft.com/office/drawing/2014/main" id="{6D2811BC-910B-2936-3BE7-9D625A55AD88}"/>
                </a:ext>
              </a:extLst>
            </p:cNvPr>
            <p:cNvPicPr preferRelativeResize="0"/>
            <p:nvPr/>
          </p:nvPicPr>
          <p:blipFill rotWithShape="1">
            <a:blip r:embed="rId30">
              <a:alphaModFix amt="70000"/>
            </a:blip>
            <a:srcRect/>
            <a:stretch/>
          </p:blipFill>
          <p:spPr>
            <a:xfrm>
              <a:off x="5177343" y="2865333"/>
              <a:ext cx="830520" cy="216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285;p41">
              <a:extLst>
                <a:ext uri="{FF2B5EF4-FFF2-40B4-BE49-F238E27FC236}">
                  <a16:creationId xmlns:a16="http://schemas.microsoft.com/office/drawing/2014/main" id="{6BDAAE93-BE1B-1A71-CF76-96F196B5E262}"/>
                </a:ext>
              </a:extLst>
            </p:cNvPr>
            <p:cNvPicPr preferRelativeResize="0"/>
            <p:nvPr/>
          </p:nvPicPr>
          <p:blipFill rotWithShape="1">
            <a:blip r:embed="rId31">
              <a:alphaModFix amt="70000"/>
            </a:blip>
            <a:srcRect/>
            <a:stretch/>
          </p:blipFill>
          <p:spPr>
            <a:xfrm>
              <a:off x="4473287" y="2865331"/>
              <a:ext cx="438260" cy="216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286;p41">
              <a:extLst>
                <a:ext uri="{FF2B5EF4-FFF2-40B4-BE49-F238E27FC236}">
                  <a16:creationId xmlns:a16="http://schemas.microsoft.com/office/drawing/2014/main" id="{3B7838A4-3C23-B89B-A520-0B4357AF637C}"/>
                </a:ext>
              </a:extLst>
            </p:cNvPr>
            <p:cNvPicPr preferRelativeResize="0"/>
            <p:nvPr/>
          </p:nvPicPr>
          <p:blipFill rotWithShape="1">
            <a:blip r:embed="rId32">
              <a:alphaModFix amt="70000"/>
            </a:blip>
            <a:srcRect/>
            <a:stretch/>
          </p:blipFill>
          <p:spPr>
            <a:xfrm>
              <a:off x="7150199" y="3191146"/>
              <a:ext cx="469584" cy="182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287;p41">
              <a:extLst>
                <a:ext uri="{FF2B5EF4-FFF2-40B4-BE49-F238E27FC236}">
                  <a16:creationId xmlns:a16="http://schemas.microsoft.com/office/drawing/2014/main" id="{AFAF5BF2-3AA2-6EC8-0D73-F816286E0205}"/>
                </a:ext>
              </a:extLst>
            </p:cNvPr>
            <p:cNvPicPr preferRelativeResize="0"/>
            <p:nvPr/>
          </p:nvPicPr>
          <p:blipFill rotWithShape="1">
            <a:blip r:embed="rId33">
              <a:alphaModFix amt="70000"/>
            </a:blip>
            <a:srcRect/>
            <a:stretch/>
          </p:blipFill>
          <p:spPr>
            <a:xfrm>
              <a:off x="6970498" y="2907465"/>
              <a:ext cx="545836" cy="216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288;p41">
              <a:extLst>
                <a:ext uri="{FF2B5EF4-FFF2-40B4-BE49-F238E27FC236}">
                  <a16:creationId xmlns:a16="http://schemas.microsoft.com/office/drawing/2014/main" id="{62D549E3-4B89-D77E-2EC6-AEF80E691E28}"/>
                </a:ext>
              </a:extLst>
            </p:cNvPr>
            <p:cNvPicPr preferRelativeResize="0"/>
            <p:nvPr/>
          </p:nvPicPr>
          <p:blipFill rotWithShape="1">
            <a:blip r:embed="rId34">
              <a:alphaModFix amt="70000"/>
            </a:blip>
            <a:srcRect/>
            <a:stretch/>
          </p:blipFill>
          <p:spPr>
            <a:xfrm>
              <a:off x="6100401" y="2879468"/>
              <a:ext cx="764000" cy="215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323;p41">
              <a:extLst>
                <a:ext uri="{FF2B5EF4-FFF2-40B4-BE49-F238E27FC236}">
                  <a16:creationId xmlns:a16="http://schemas.microsoft.com/office/drawing/2014/main" id="{3521B4F7-C0EA-E239-CE1B-7D2BB66280DB}"/>
                </a:ext>
              </a:extLst>
            </p:cNvPr>
            <p:cNvSpPr txBox="1"/>
            <p:nvPr/>
          </p:nvSpPr>
          <p:spPr>
            <a:xfrm>
              <a:off x="5075551" y="5707101"/>
              <a:ext cx="1912800" cy="492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Deploy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04" name="Google Shape;325;p41">
              <a:extLst>
                <a:ext uri="{FF2B5EF4-FFF2-40B4-BE49-F238E27FC236}">
                  <a16:creationId xmlns:a16="http://schemas.microsoft.com/office/drawing/2014/main" id="{AD44D58E-8D61-499E-7B6B-FA46456C4A4A}"/>
                </a:ext>
              </a:extLst>
            </p:cNvPr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6056999" y="2101073"/>
              <a:ext cx="1000333" cy="271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326;p41">
              <a:extLst>
                <a:ext uri="{FF2B5EF4-FFF2-40B4-BE49-F238E27FC236}">
                  <a16:creationId xmlns:a16="http://schemas.microsoft.com/office/drawing/2014/main" id="{14642A53-91AD-B4A8-BD04-647A982E92FC}"/>
                </a:ext>
              </a:extLst>
            </p:cNvPr>
            <p:cNvPicPr preferRelativeResize="0"/>
            <p:nvPr/>
          </p:nvPicPr>
          <p:blipFill>
            <a:blip r:embed="rId36">
              <a:alphaModFix/>
            </a:blip>
            <a:stretch>
              <a:fillRect/>
            </a:stretch>
          </p:blipFill>
          <p:spPr>
            <a:xfrm>
              <a:off x="7218834" y="2473397"/>
              <a:ext cx="304900" cy="352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328;p41">
              <a:extLst>
                <a:ext uri="{FF2B5EF4-FFF2-40B4-BE49-F238E27FC236}">
                  <a16:creationId xmlns:a16="http://schemas.microsoft.com/office/drawing/2014/main" id="{6496BEB4-E80F-829B-1F52-50319789754C}"/>
                </a:ext>
              </a:extLst>
            </p:cNvPr>
            <p:cNvPicPr preferRelativeResize="0"/>
            <p:nvPr/>
          </p:nvPicPr>
          <p:blipFill>
            <a:blip r:embed="rId37">
              <a:alphaModFix/>
            </a:blip>
            <a:stretch>
              <a:fillRect/>
            </a:stretch>
          </p:blipFill>
          <p:spPr>
            <a:xfrm>
              <a:off x="6839767" y="3825055"/>
              <a:ext cx="764000" cy="108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329;p41">
              <a:extLst>
                <a:ext uri="{FF2B5EF4-FFF2-40B4-BE49-F238E27FC236}">
                  <a16:creationId xmlns:a16="http://schemas.microsoft.com/office/drawing/2014/main" id="{E885FE38-04BB-7836-DDB4-1F267B1D2829}"/>
                </a:ext>
              </a:extLst>
            </p:cNvPr>
            <p:cNvPicPr preferRelativeResize="0"/>
            <p:nvPr/>
          </p:nvPicPr>
          <p:blipFill>
            <a:blip r:embed="rId38">
              <a:alphaModFix/>
            </a:blip>
            <a:stretch>
              <a:fillRect/>
            </a:stretch>
          </p:blipFill>
          <p:spPr>
            <a:xfrm>
              <a:off x="5772234" y="4962584"/>
              <a:ext cx="538933" cy="184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330;p41">
              <a:extLst>
                <a:ext uri="{FF2B5EF4-FFF2-40B4-BE49-F238E27FC236}">
                  <a16:creationId xmlns:a16="http://schemas.microsoft.com/office/drawing/2014/main" id="{4D79C082-EF49-C81D-9963-17D0FD4F8CB3}"/>
                </a:ext>
              </a:extLst>
            </p:cNvPr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5678940" y="3230191"/>
              <a:ext cx="1352723" cy="134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331;p41">
              <a:extLst>
                <a:ext uri="{FF2B5EF4-FFF2-40B4-BE49-F238E27FC236}">
                  <a16:creationId xmlns:a16="http://schemas.microsoft.com/office/drawing/2014/main" id="{25E75FAB-85FB-9D4D-4644-3984B5EC6F52}"/>
                </a:ext>
              </a:extLst>
            </p:cNvPr>
            <p:cNvPicPr preferRelativeResize="0"/>
            <p:nvPr/>
          </p:nvPicPr>
          <p:blipFill>
            <a:blip r:embed="rId40">
              <a:alphaModFix/>
            </a:blip>
            <a:stretch>
              <a:fillRect/>
            </a:stretch>
          </p:blipFill>
          <p:spPr>
            <a:xfrm>
              <a:off x="5068718" y="3249822"/>
              <a:ext cx="528767" cy="65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332;p41">
              <a:extLst>
                <a:ext uri="{FF2B5EF4-FFF2-40B4-BE49-F238E27FC236}">
                  <a16:creationId xmlns:a16="http://schemas.microsoft.com/office/drawing/2014/main" id="{46B45D20-C696-E9E3-7670-9DFBDBF73704}"/>
                </a:ext>
              </a:extLst>
            </p:cNvPr>
            <p:cNvPicPr preferRelativeResize="0"/>
            <p:nvPr/>
          </p:nvPicPr>
          <p:blipFill>
            <a:blip r:embed="rId41">
              <a:alphaModFix/>
            </a:blip>
            <a:stretch>
              <a:fillRect/>
            </a:stretch>
          </p:blipFill>
          <p:spPr>
            <a:xfrm>
              <a:off x="5659696" y="4261111"/>
              <a:ext cx="764000" cy="114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333;p41">
              <a:extLst>
                <a:ext uri="{FF2B5EF4-FFF2-40B4-BE49-F238E27FC236}">
                  <a16:creationId xmlns:a16="http://schemas.microsoft.com/office/drawing/2014/main" id="{29739CCD-A11B-1D9C-AF6A-83224C3E15D7}"/>
                </a:ext>
              </a:extLst>
            </p:cNvPr>
            <p:cNvPicPr preferRelativeResize="0"/>
            <p:nvPr/>
          </p:nvPicPr>
          <p:blipFill>
            <a:blip r:embed="rId42">
              <a:alphaModFix/>
            </a:blip>
            <a:stretch>
              <a:fillRect/>
            </a:stretch>
          </p:blipFill>
          <p:spPr>
            <a:xfrm>
              <a:off x="6838534" y="4651398"/>
              <a:ext cx="410633" cy="11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334;p41">
              <a:extLst>
                <a:ext uri="{FF2B5EF4-FFF2-40B4-BE49-F238E27FC236}">
                  <a16:creationId xmlns:a16="http://schemas.microsoft.com/office/drawing/2014/main" id="{A0D21934-9A11-85DE-1E38-671129447F53}"/>
                </a:ext>
              </a:extLst>
            </p:cNvPr>
            <p:cNvPicPr preferRelativeResize="0"/>
            <p:nvPr/>
          </p:nvPicPr>
          <p:blipFill>
            <a:blip r:embed="rId43">
              <a:alphaModFix/>
            </a:blip>
            <a:stretch>
              <a:fillRect/>
            </a:stretch>
          </p:blipFill>
          <p:spPr>
            <a:xfrm>
              <a:off x="7320867" y="4650793"/>
              <a:ext cx="473900" cy="139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F1B192E-ECFE-6F64-CCA3-F6827FFA2E14}"/>
              </a:ext>
            </a:extLst>
          </p:cNvPr>
          <p:cNvGrpSpPr/>
          <p:nvPr/>
        </p:nvGrpSpPr>
        <p:grpSpPr>
          <a:xfrm>
            <a:off x="8059299" y="2040281"/>
            <a:ext cx="3587264" cy="4181455"/>
            <a:chOff x="8059299" y="2040281"/>
            <a:chExt cx="3587264" cy="4181455"/>
          </a:xfrm>
        </p:grpSpPr>
        <p:sp>
          <p:nvSpPr>
            <p:cNvPr id="5" name="Google Shape;225;p41">
              <a:extLst>
                <a:ext uri="{FF2B5EF4-FFF2-40B4-BE49-F238E27FC236}">
                  <a16:creationId xmlns:a16="http://schemas.microsoft.com/office/drawing/2014/main" id="{C254903A-2808-0B26-FE25-82DAF875A210}"/>
                </a:ext>
              </a:extLst>
            </p:cNvPr>
            <p:cNvSpPr/>
            <p:nvPr/>
          </p:nvSpPr>
          <p:spPr>
            <a:xfrm>
              <a:off x="8059299" y="3573615"/>
              <a:ext cx="1124712" cy="2136035"/>
            </a:xfrm>
            <a:custGeom>
              <a:avLst/>
              <a:gdLst/>
              <a:ahLst/>
              <a:cxnLst/>
              <a:rect l="l" t="t" r="r" b="b"/>
              <a:pathLst>
                <a:path w="1124712" h="2136035" extrusionOk="0">
                  <a:moveTo>
                    <a:pt x="0" y="118185"/>
                  </a:moveTo>
                  <a:cubicBezTo>
                    <a:pt x="0" y="52913"/>
                    <a:pt x="52913" y="0"/>
                    <a:pt x="118185" y="0"/>
                  </a:cubicBezTo>
                  <a:lnTo>
                    <a:pt x="1006527" y="0"/>
                  </a:lnTo>
                  <a:cubicBezTo>
                    <a:pt x="1071799" y="0"/>
                    <a:pt x="1124712" y="52913"/>
                    <a:pt x="1124712" y="118185"/>
                  </a:cubicBezTo>
                  <a:lnTo>
                    <a:pt x="1124712" y="2017850"/>
                  </a:lnTo>
                  <a:cubicBezTo>
                    <a:pt x="1124712" y="2083122"/>
                    <a:pt x="1071799" y="2136035"/>
                    <a:pt x="1006527" y="2136035"/>
                  </a:cubicBezTo>
                  <a:lnTo>
                    <a:pt x="118185" y="2136035"/>
                  </a:lnTo>
                  <a:cubicBezTo>
                    <a:pt x="52913" y="2136035"/>
                    <a:pt x="0" y="2083122"/>
                    <a:pt x="0" y="2017850"/>
                  </a:cubicBezTo>
                  <a:lnTo>
                    <a:pt x="0" y="118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0" tIns="91433" rIns="0" bIns="91433" anchor="t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Architecture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" name="Google Shape;226;p41">
              <a:extLst>
                <a:ext uri="{FF2B5EF4-FFF2-40B4-BE49-F238E27FC236}">
                  <a16:creationId xmlns:a16="http://schemas.microsoft.com/office/drawing/2014/main" id="{6CA7E3D9-E362-7A68-DB02-2BB0455F4C70}"/>
                </a:ext>
              </a:extLst>
            </p:cNvPr>
            <p:cNvSpPr/>
            <p:nvPr/>
          </p:nvSpPr>
          <p:spPr>
            <a:xfrm>
              <a:off x="9290575" y="3573615"/>
              <a:ext cx="1124712" cy="2136035"/>
            </a:xfrm>
            <a:custGeom>
              <a:avLst/>
              <a:gdLst/>
              <a:ahLst/>
              <a:cxnLst/>
              <a:rect l="l" t="t" r="r" b="b"/>
              <a:pathLst>
                <a:path w="1124712" h="2136035" extrusionOk="0">
                  <a:moveTo>
                    <a:pt x="0" y="118185"/>
                  </a:moveTo>
                  <a:cubicBezTo>
                    <a:pt x="0" y="52913"/>
                    <a:pt x="52913" y="0"/>
                    <a:pt x="118185" y="0"/>
                  </a:cubicBezTo>
                  <a:lnTo>
                    <a:pt x="1006527" y="0"/>
                  </a:lnTo>
                  <a:cubicBezTo>
                    <a:pt x="1071799" y="0"/>
                    <a:pt x="1124712" y="52913"/>
                    <a:pt x="1124712" y="118185"/>
                  </a:cubicBezTo>
                  <a:lnTo>
                    <a:pt x="1124712" y="2017850"/>
                  </a:lnTo>
                  <a:cubicBezTo>
                    <a:pt x="1124712" y="2083122"/>
                    <a:pt x="1071799" y="2136035"/>
                    <a:pt x="1006527" y="2136035"/>
                  </a:cubicBezTo>
                  <a:lnTo>
                    <a:pt x="118185" y="2136035"/>
                  </a:lnTo>
                  <a:cubicBezTo>
                    <a:pt x="52913" y="2136035"/>
                    <a:pt x="0" y="2083122"/>
                    <a:pt x="0" y="2017850"/>
                  </a:cubicBezTo>
                  <a:lnTo>
                    <a:pt x="0" y="118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0" tIns="91433" rIns="0" bIns="91433" anchor="t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SCM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" name="Google Shape;227;p41">
              <a:extLst>
                <a:ext uri="{FF2B5EF4-FFF2-40B4-BE49-F238E27FC236}">
                  <a16:creationId xmlns:a16="http://schemas.microsoft.com/office/drawing/2014/main" id="{EEF82514-945C-AB15-C168-F58A7A6BA810}"/>
                </a:ext>
              </a:extLst>
            </p:cNvPr>
            <p:cNvSpPr/>
            <p:nvPr/>
          </p:nvSpPr>
          <p:spPr>
            <a:xfrm>
              <a:off x="10521851" y="3573615"/>
              <a:ext cx="1124712" cy="2136035"/>
            </a:xfrm>
            <a:custGeom>
              <a:avLst/>
              <a:gdLst/>
              <a:ahLst/>
              <a:cxnLst/>
              <a:rect l="l" t="t" r="r" b="b"/>
              <a:pathLst>
                <a:path w="1124712" h="2136035" extrusionOk="0">
                  <a:moveTo>
                    <a:pt x="0" y="118185"/>
                  </a:moveTo>
                  <a:cubicBezTo>
                    <a:pt x="0" y="52913"/>
                    <a:pt x="52913" y="0"/>
                    <a:pt x="118185" y="0"/>
                  </a:cubicBezTo>
                  <a:lnTo>
                    <a:pt x="1006527" y="0"/>
                  </a:lnTo>
                  <a:cubicBezTo>
                    <a:pt x="1071799" y="0"/>
                    <a:pt x="1124712" y="52913"/>
                    <a:pt x="1124712" y="118185"/>
                  </a:cubicBezTo>
                  <a:lnTo>
                    <a:pt x="1124712" y="2017850"/>
                  </a:lnTo>
                  <a:cubicBezTo>
                    <a:pt x="1124712" y="2083122"/>
                    <a:pt x="1071799" y="2136035"/>
                    <a:pt x="1006527" y="2136035"/>
                  </a:cubicBezTo>
                  <a:lnTo>
                    <a:pt x="118185" y="2136035"/>
                  </a:lnTo>
                  <a:cubicBezTo>
                    <a:pt x="52913" y="2136035"/>
                    <a:pt x="0" y="2083122"/>
                    <a:pt x="0" y="2017850"/>
                  </a:cubicBezTo>
                  <a:lnTo>
                    <a:pt x="0" y="118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0" tIns="91433" rIns="0" bIns="91433" anchor="t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Team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" name="Google Shape;231;p41">
              <a:extLst>
                <a:ext uri="{FF2B5EF4-FFF2-40B4-BE49-F238E27FC236}">
                  <a16:creationId xmlns:a16="http://schemas.microsoft.com/office/drawing/2014/main" id="{F8F1F772-97A5-1F0F-769A-723570EFEEDF}"/>
                </a:ext>
              </a:extLst>
            </p:cNvPr>
            <p:cNvSpPr/>
            <p:nvPr/>
          </p:nvSpPr>
          <p:spPr>
            <a:xfrm>
              <a:off x="8063437" y="2040281"/>
              <a:ext cx="3575304" cy="1433000"/>
            </a:xfrm>
            <a:custGeom>
              <a:avLst/>
              <a:gdLst/>
              <a:ahLst/>
              <a:cxnLst/>
              <a:rect l="l" t="t" r="r" b="b"/>
              <a:pathLst>
                <a:path w="3575304" h="1433000" extrusionOk="0">
                  <a:moveTo>
                    <a:pt x="0" y="92042"/>
                  </a:moveTo>
                  <a:cubicBezTo>
                    <a:pt x="0" y="41209"/>
                    <a:pt x="41209" y="0"/>
                    <a:pt x="92042" y="0"/>
                  </a:cubicBezTo>
                  <a:lnTo>
                    <a:pt x="3483262" y="0"/>
                  </a:lnTo>
                  <a:cubicBezTo>
                    <a:pt x="3534095" y="0"/>
                    <a:pt x="3575304" y="41209"/>
                    <a:pt x="3575304" y="92042"/>
                  </a:cubicBezTo>
                  <a:lnTo>
                    <a:pt x="3575304" y="1340958"/>
                  </a:lnTo>
                  <a:cubicBezTo>
                    <a:pt x="3575304" y="1391791"/>
                    <a:pt x="3534095" y="1433000"/>
                    <a:pt x="3483262" y="1433000"/>
                  </a:cubicBezTo>
                  <a:lnTo>
                    <a:pt x="92042" y="1433000"/>
                  </a:lnTo>
                  <a:cubicBezTo>
                    <a:pt x="41209" y="1433000"/>
                    <a:pt x="0" y="1391791"/>
                    <a:pt x="0" y="1340958"/>
                  </a:cubicBezTo>
                  <a:lnTo>
                    <a:pt x="0" y="920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182867" tIns="91433" rIns="182867" bIns="914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" name="Google Shape;232;p41">
              <a:extLst>
                <a:ext uri="{FF2B5EF4-FFF2-40B4-BE49-F238E27FC236}">
                  <a16:creationId xmlns:a16="http://schemas.microsoft.com/office/drawing/2014/main" id="{7C2D32DC-B9EA-C690-49EB-9DE2A6A78623}"/>
                </a:ext>
              </a:extLst>
            </p:cNvPr>
            <p:cNvPicPr preferRelativeResize="0"/>
            <p:nvPr/>
          </p:nvPicPr>
          <p:blipFill rotWithShape="1">
            <a:blip r:embed="rId44">
              <a:alphaModFix/>
            </a:blip>
            <a:srcRect/>
            <a:stretch/>
          </p:blipFill>
          <p:spPr>
            <a:xfrm>
              <a:off x="8231964" y="2571883"/>
              <a:ext cx="755384" cy="236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33;p41">
              <a:extLst>
                <a:ext uri="{FF2B5EF4-FFF2-40B4-BE49-F238E27FC236}">
                  <a16:creationId xmlns:a16="http://schemas.microsoft.com/office/drawing/2014/main" id="{2F84A45E-AE2A-10F0-4C45-49A11F0E6296}"/>
                </a:ext>
              </a:extLst>
            </p:cNvPr>
            <p:cNvPicPr preferRelativeResize="0"/>
            <p:nvPr/>
          </p:nvPicPr>
          <p:blipFill rotWithShape="1">
            <a:blip r:embed="rId45">
              <a:alphaModFix/>
            </a:blip>
            <a:srcRect/>
            <a:stretch/>
          </p:blipFill>
          <p:spPr>
            <a:xfrm>
              <a:off x="8333548" y="2904610"/>
              <a:ext cx="508531" cy="508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234;p41">
              <a:extLst>
                <a:ext uri="{FF2B5EF4-FFF2-40B4-BE49-F238E27FC236}">
                  <a16:creationId xmlns:a16="http://schemas.microsoft.com/office/drawing/2014/main" id="{DF3C1FA0-0C70-EA90-FF59-835F3BED76CF}"/>
                </a:ext>
              </a:extLst>
            </p:cNvPr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10723681" y="2433482"/>
              <a:ext cx="438568" cy="438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35;p41">
              <a:extLst>
                <a:ext uri="{FF2B5EF4-FFF2-40B4-BE49-F238E27FC236}">
                  <a16:creationId xmlns:a16="http://schemas.microsoft.com/office/drawing/2014/main" id="{F759483E-57CA-5AF1-BC25-99706BBA8308}"/>
                </a:ext>
              </a:extLst>
            </p:cNvPr>
            <p:cNvPicPr preferRelativeResize="0"/>
            <p:nvPr/>
          </p:nvPicPr>
          <p:blipFill rotWithShape="1">
            <a:blip r:embed="rId47">
              <a:alphaModFix/>
            </a:blip>
            <a:srcRect/>
            <a:stretch/>
          </p:blipFill>
          <p:spPr>
            <a:xfrm>
              <a:off x="9339699" y="2085669"/>
              <a:ext cx="340984" cy="39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236;p41">
              <a:extLst>
                <a:ext uri="{FF2B5EF4-FFF2-40B4-BE49-F238E27FC236}">
                  <a16:creationId xmlns:a16="http://schemas.microsoft.com/office/drawing/2014/main" id="{7C7D75DB-F581-4C28-2A58-62B8E73DFEF0}"/>
                </a:ext>
              </a:extLst>
            </p:cNvPr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9002806" y="2998760"/>
              <a:ext cx="528761" cy="304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237;p41">
              <a:extLst>
                <a:ext uri="{FF2B5EF4-FFF2-40B4-BE49-F238E27FC236}">
                  <a16:creationId xmlns:a16="http://schemas.microsoft.com/office/drawing/2014/main" id="{D25158F8-5BEB-7181-BC8B-3EB719D56DCC}"/>
                </a:ext>
              </a:extLst>
            </p:cNvPr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10859185" y="2964366"/>
              <a:ext cx="254545" cy="30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238;p41">
              <a:extLst>
                <a:ext uri="{FF2B5EF4-FFF2-40B4-BE49-F238E27FC236}">
                  <a16:creationId xmlns:a16="http://schemas.microsoft.com/office/drawing/2014/main" id="{5C6DE385-79BB-DA0B-A073-A447FA267824}"/>
                </a:ext>
              </a:extLst>
            </p:cNvPr>
            <p:cNvPicPr preferRelativeResize="0"/>
            <p:nvPr/>
          </p:nvPicPr>
          <p:blipFill rotWithShape="1">
            <a:blip r:embed="rId50">
              <a:alphaModFix/>
            </a:blip>
            <a:srcRect/>
            <a:stretch/>
          </p:blipFill>
          <p:spPr>
            <a:xfrm>
              <a:off x="9191299" y="2554928"/>
              <a:ext cx="340987" cy="340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239;p41">
              <a:extLst>
                <a:ext uri="{FF2B5EF4-FFF2-40B4-BE49-F238E27FC236}">
                  <a16:creationId xmlns:a16="http://schemas.microsoft.com/office/drawing/2014/main" id="{FFF7BAED-9335-5F36-2735-E6202D7BAAEA}"/>
                </a:ext>
              </a:extLst>
            </p:cNvPr>
            <p:cNvPicPr preferRelativeResize="0"/>
            <p:nvPr/>
          </p:nvPicPr>
          <p:blipFill rotWithShape="1">
            <a:blip r:embed="rId51">
              <a:alphaModFix/>
            </a:blip>
            <a:srcRect/>
            <a:stretch/>
          </p:blipFill>
          <p:spPr>
            <a:xfrm>
              <a:off x="9978540" y="2112925"/>
              <a:ext cx="566037" cy="326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40;p41">
              <a:extLst>
                <a:ext uri="{FF2B5EF4-FFF2-40B4-BE49-F238E27FC236}">
                  <a16:creationId xmlns:a16="http://schemas.microsoft.com/office/drawing/2014/main" id="{8AAE9DAC-57D0-6B74-57CC-F45D210142FF}"/>
                </a:ext>
              </a:extLst>
            </p:cNvPr>
            <p:cNvPicPr preferRelativeResize="0"/>
            <p:nvPr/>
          </p:nvPicPr>
          <p:blipFill rotWithShape="1">
            <a:blip r:embed="rId52">
              <a:alphaModFix/>
            </a:blip>
            <a:srcRect/>
            <a:stretch/>
          </p:blipFill>
          <p:spPr>
            <a:xfrm>
              <a:off x="9555879" y="2941131"/>
              <a:ext cx="566027" cy="353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41;p41">
              <a:extLst>
                <a:ext uri="{FF2B5EF4-FFF2-40B4-BE49-F238E27FC236}">
                  <a16:creationId xmlns:a16="http://schemas.microsoft.com/office/drawing/2014/main" id="{B99CFD26-9EB7-3262-3F31-D88A83324549}"/>
                </a:ext>
              </a:extLst>
            </p:cNvPr>
            <p:cNvPicPr preferRelativeResize="0"/>
            <p:nvPr/>
          </p:nvPicPr>
          <p:blipFill rotWithShape="1">
            <a:blip r:embed="rId53">
              <a:alphaModFix/>
            </a:blip>
            <a:srcRect/>
            <a:stretch/>
          </p:blipFill>
          <p:spPr>
            <a:xfrm>
              <a:off x="9840657" y="2600641"/>
              <a:ext cx="574632" cy="2019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42;p41">
              <a:extLst>
                <a:ext uri="{FF2B5EF4-FFF2-40B4-BE49-F238E27FC236}">
                  <a16:creationId xmlns:a16="http://schemas.microsoft.com/office/drawing/2014/main" id="{AA708D1A-0DD8-D1BF-0A1C-F007221ED4EB}"/>
                </a:ext>
              </a:extLst>
            </p:cNvPr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10338088" y="2964091"/>
              <a:ext cx="304896" cy="2666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43;p41">
              <a:extLst>
                <a:ext uri="{FF2B5EF4-FFF2-40B4-BE49-F238E27FC236}">
                  <a16:creationId xmlns:a16="http://schemas.microsoft.com/office/drawing/2014/main" id="{E0C477F4-2CD4-72E4-E9FC-0B8FCDD814C4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10705991" y="2250211"/>
              <a:ext cx="630924" cy="90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4;p41">
              <a:extLst>
                <a:ext uri="{FF2B5EF4-FFF2-40B4-BE49-F238E27FC236}">
                  <a16:creationId xmlns:a16="http://schemas.microsoft.com/office/drawing/2014/main" id="{049F15DD-DE61-DD0E-0041-FDA61D721812}"/>
                </a:ext>
              </a:extLst>
            </p:cNvPr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9557440" y="4369016"/>
              <a:ext cx="576848" cy="218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45;p41">
              <a:extLst>
                <a:ext uri="{FF2B5EF4-FFF2-40B4-BE49-F238E27FC236}">
                  <a16:creationId xmlns:a16="http://schemas.microsoft.com/office/drawing/2014/main" id="{330F61D1-398F-E5C3-1828-48412733B153}"/>
                </a:ext>
              </a:extLst>
            </p:cNvPr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9408571" y="5251516"/>
              <a:ext cx="875348" cy="1079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46;p41">
              <a:extLst>
                <a:ext uri="{FF2B5EF4-FFF2-40B4-BE49-F238E27FC236}">
                  <a16:creationId xmlns:a16="http://schemas.microsoft.com/office/drawing/2014/main" id="{578AB61C-DC28-FC8A-BA62-A74F6FB7E938}"/>
                </a:ext>
              </a:extLst>
            </p:cNvPr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9496535" y="4754851"/>
              <a:ext cx="698675" cy="282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47;p41">
              <a:extLst>
                <a:ext uri="{FF2B5EF4-FFF2-40B4-BE49-F238E27FC236}">
                  <a16:creationId xmlns:a16="http://schemas.microsoft.com/office/drawing/2014/main" id="{95D55D23-4B9C-C750-F056-A3B8E43B5F14}"/>
                </a:ext>
              </a:extLst>
            </p:cNvPr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9560087" y="3991506"/>
              <a:ext cx="493125" cy="205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48;p41">
              <a:extLst>
                <a:ext uri="{FF2B5EF4-FFF2-40B4-BE49-F238E27FC236}">
                  <a16:creationId xmlns:a16="http://schemas.microsoft.com/office/drawing/2014/main" id="{E9C93EFC-A6B0-BB4E-1838-D53F8707D9A6}"/>
                </a:ext>
              </a:extLst>
            </p:cNvPr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8462437" y="3823329"/>
              <a:ext cx="813308" cy="542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49;p41">
              <a:extLst>
                <a:ext uri="{FF2B5EF4-FFF2-40B4-BE49-F238E27FC236}">
                  <a16:creationId xmlns:a16="http://schemas.microsoft.com/office/drawing/2014/main" id="{E2F8A724-708F-50D3-BDD5-24B116D5E2F9}"/>
                </a:ext>
              </a:extLst>
            </p:cNvPr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8203161" y="3926343"/>
              <a:ext cx="392892" cy="336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250;p41">
              <a:extLst>
                <a:ext uri="{FF2B5EF4-FFF2-40B4-BE49-F238E27FC236}">
                  <a16:creationId xmlns:a16="http://schemas.microsoft.com/office/drawing/2014/main" id="{9C67A347-DA1A-17DC-2C16-D95220C9CBD0}"/>
                </a:ext>
              </a:extLst>
            </p:cNvPr>
            <p:cNvPicPr preferRelativeResize="0"/>
            <p:nvPr/>
          </p:nvPicPr>
          <p:blipFill rotWithShape="1">
            <a:blip r:embed="rId62">
              <a:alphaModFix/>
            </a:blip>
            <a:srcRect l="29097" r="30053"/>
            <a:stretch/>
          </p:blipFill>
          <p:spPr>
            <a:xfrm>
              <a:off x="8628983" y="4460881"/>
              <a:ext cx="420380" cy="444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51;p41">
              <a:extLst>
                <a:ext uri="{FF2B5EF4-FFF2-40B4-BE49-F238E27FC236}">
                  <a16:creationId xmlns:a16="http://schemas.microsoft.com/office/drawing/2014/main" id="{AFD6CB01-92F0-3D90-5C36-1DF7F0F8E132}"/>
                </a:ext>
              </a:extLst>
            </p:cNvPr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8176144" y="4486730"/>
              <a:ext cx="392893" cy="392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252;p41">
              <a:extLst>
                <a:ext uri="{FF2B5EF4-FFF2-40B4-BE49-F238E27FC236}">
                  <a16:creationId xmlns:a16="http://schemas.microsoft.com/office/drawing/2014/main" id="{27C577F3-4AE1-9AB4-29FA-60580309CBCB}"/>
                </a:ext>
              </a:extLst>
            </p:cNvPr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8484983" y="5138437"/>
              <a:ext cx="270827" cy="334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253;p41">
              <a:extLst>
                <a:ext uri="{FF2B5EF4-FFF2-40B4-BE49-F238E27FC236}">
                  <a16:creationId xmlns:a16="http://schemas.microsoft.com/office/drawing/2014/main" id="{9E0E3028-B040-163F-6865-5A666DE2A0A0}"/>
                </a:ext>
              </a:extLst>
            </p:cNvPr>
            <p:cNvPicPr preferRelativeResize="0"/>
            <p:nvPr/>
          </p:nvPicPr>
          <p:blipFill rotWithShape="1">
            <a:blip r:embed="rId65">
              <a:alphaModFix/>
            </a:blip>
            <a:srcRect/>
            <a:stretch/>
          </p:blipFill>
          <p:spPr>
            <a:xfrm>
              <a:off x="10878014" y="4848868"/>
              <a:ext cx="410711" cy="138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54;p41">
              <a:extLst>
                <a:ext uri="{FF2B5EF4-FFF2-40B4-BE49-F238E27FC236}">
                  <a16:creationId xmlns:a16="http://schemas.microsoft.com/office/drawing/2014/main" id="{66E54A38-78BA-B9D6-EBDF-51D29B1229A5}"/>
                </a:ext>
              </a:extLst>
            </p:cNvPr>
            <p:cNvPicPr preferRelativeResize="0"/>
            <p:nvPr/>
          </p:nvPicPr>
          <p:blipFill rotWithShape="1">
            <a:blip r:embed="rId66">
              <a:alphaModFix/>
            </a:blip>
            <a:srcRect t="26881" b="25768"/>
            <a:stretch/>
          </p:blipFill>
          <p:spPr>
            <a:xfrm>
              <a:off x="10583190" y="5159068"/>
              <a:ext cx="1000332" cy="292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255;p41">
              <a:extLst>
                <a:ext uri="{FF2B5EF4-FFF2-40B4-BE49-F238E27FC236}">
                  <a16:creationId xmlns:a16="http://schemas.microsoft.com/office/drawing/2014/main" id="{87CFC61F-F142-9046-243D-8B8536F22922}"/>
                </a:ext>
              </a:extLst>
            </p:cNvPr>
            <p:cNvPicPr preferRelativeResize="0"/>
            <p:nvPr/>
          </p:nvPicPr>
          <p:blipFill rotWithShape="1">
            <a:blip r:embed="rId67">
              <a:alphaModFix/>
            </a:blip>
            <a:srcRect/>
            <a:stretch/>
          </p:blipFill>
          <p:spPr>
            <a:xfrm>
              <a:off x="10678182" y="4444429"/>
              <a:ext cx="820781" cy="203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324;p41">
              <a:extLst>
                <a:ext uri="{FF2B5EF4-FFF2-40B4-BE49-F238E27FC236}">
                  <a16:creationId xmlns:a16="http://schemas.microsoft.com/office/drawing/2014/main" id="{8214DD58-8501-0E40-94A9-FCD03FD7C181}"/>
                </a:ext>
              </a:extLst>
            </p:cNvPr>
            <p:cNvSpPr txBox="1"/>
            <p:nvPr/>
          </p:nvSpPr>
          <p:spPr>
            <a:xfrm>
              <a:off x="8896517" y="5729334"/>
              <a:ext cx="1912800" cy="492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Manage</a:t>
              </a:r>
              <a:endParaRPr kumimoji="0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06" name="Google Shape;327;p41">
              <a:extLst>
                <a:ext uri="{FF2B5EF4-FFF2-40B4-BE49-F238E27FC236}">
                  <a16:creationId xmlns:a16="http://schemas.microsoft.com/office/drawing/2014/main" id="{762616A6-27A3-AA15-0D01-CB56FEA8EB69}"/>
                </a:ext>
              </a:extLst>
            </p:cNvPr>
            <p:cNvPicPr preferRelativeResize="0"/>
            <p:nvPr/>
          </p:nvPicPr>
          <p:blipFill>
            <a:blip r:embed="rId68">
              <a:alphaModFix/>
            </a:blip>
            <a:stretch>
              <a:fillRect/>
            </a:stretch>
          </p:blipFill>
          <p:spPr>
            <a:xfrm>
              <a:off x="10656497" y="4013526"/>
              <a:ext cx="875367" cy="231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335;p41">
              <a:extLst>
                <a:ext uri="{FF2B5EF4-FFF2-40B4-BE49-F238E27FC236}">
                  <a16:creationId xmlns:a16="http://schemas.microsoft.com/office/drawing/2014/main" id="{71C7D217-C428-1E13-03B1-83674D4CBCF7}"/>
                </a:ext>
              </a:extLst>
            </p:cNvPr>
            <p:cNvPicPr preferRelativeResize="0"/>
            <p:nvPr/>
          </p:nvPicPr>
          <p:blipFill>
            <a:blip r:embed="rId69">
              <a:alphaModFix/>
            </a:blip>
            <a:stretch>
              <a:fillRect/>
            </a:stretch>
          </p:blipFill>
          <p:spPr>
            <a:xfrm>
              <a:off x="8896518" y="2170400"/>
              <a:ext cx="254533" cy="254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336;p41">
              <a:extLst>
                <a:ext uri="{FF2B5EF4-FFF2-40B4-BE49-F238E27FC236}">
                  <a16:creationId xmlns:a16="http://schemas.microsoft.com/office/drawing/2014/main" id="{A581E461-63CE-0B85-B2CE-07FB474109E0}"/>
                </a:ext>
              </a:extLst>
            </p:cNvPr>
            <p:cNvPicPr preferRelativeResize="0"/>
            <p:nvPr/>
          </p:nvPicPr>
          <p:blipFill>
            <a:blip r:embed="rId70">
              <a:alphaModFix/>
            </a:blip>
            <a:stretch>
              <a:fillRect/>
            </a:stretch>
          </p:blipFill>
          <p:spPr>
            <a:xfrm>
              <a:off x="8374418" y="2170395"/>
              <a:ext cx="254533" cy="2545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F48CEE-131B-5933-A025-9B1036BF40BC}"/>
              </a:ext>
            </a:extLst>
          </p:cNvPr>
          <p:cNvGrpSpPr/>
          <p:nvPr/>
        </p:nvGrpSpPr>
        <p:grpSpPr>
          <a:xfrm>
            <a:off x="413752" y="2040281"/>
            <a:ext cx="3587265" cy="4199322"/>
            <a:chOff x="413752" y="2040281"/>
            <a:chExt cx="3587265" cy="4199322"/>
          </a:xfrm>
        </p:grpSpPr>
        <p:sp>
          <p:nvSpPr>
            <p:cNvPr id="70" name="Google Shape;291;p41">
              <a:extLst>
                <a:ext uri="{FF2B5EF4-FFF2-40B4-BE49-F238E27FC236}">
                  <a16:creationId xmlns:a16="http://schemas.microsoft.com/office/drawing/2014/main" id="{478930AA-E8E0-2CF8-1CBB-FA73A601665D}"/>
                </a:ext>
              </a:extLst>
            </p:cNvPr>
            <p:cNvSpPr/>
            <p:nvPr/>
          </p:nvSpPr>
          <p:spPr>
            <a:xfrm>
              <a:off x="413752" y="3573615"/>
              <a:ext cx="1124712" cy="2136035"/>
            </a:xfrm>
            <a:custGeom>
              <a:avLst/>
              <a:gdLst/>
              <a:ahLst/>
              <a:cxnLst/>
              <a:rect l="l" t="t" r="r" b="b"/>
              <a:pathLst>
                <a:path w="1124712" h="2136035" extrusionOk="0">
                  <a:moveTo>
                    <a:pt x="0" y="118185"/>
                  </a:moveTo>
                  <a:cubicBezTo>
                    <a:pt x="0" y="52913"/>
                    <a:pt x="52913" y="0"/>
                    <a:pt x="118185" y="0"/>
                  </a:cubicBezTo>
                  <a:lnTo>
                    <a:pt x="1006527" y="0"/>
                  </a:lnTo>
                  <a:cubicBezTo>
                    <a:pt x="1071799" y="0"/>
                    <a:pt x="1124712" y="52913"/>
                    <a:pt x="1124712" y="118185"/>
                  </a:cubicBezTo>
                  <a:lnTo>
                    <a:pt x="1124712" y="2017850"/>
                  </a:lnTo>
                  <a:cubicBezTo>
                    <a:pt x="1124712" y="2083122"/>
                    <a:pt x="1071799" y="2136035"/>
                    <a:pt x="1006527" y="2136035"/>
                  </a:cubicBezTo>
                  <a:lnTo>
                    <a:pt x="118185" y="2136035"/>
                  </a:lnTo>
                  <a:cubicBezTo>
                    <a:pt x="52913" y="2136035"/>
                    <a:pt x="0" y="2083122"/>
                    <a:pt x="0" y="2017850"/>
                  </a:cubicBezTo>
                  <a:lnTo>
                    <a:pt x="0" y="118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0" tIns="91433" rIns="0" bIns="91433" anchor="t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IDEs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1" name="Google Shape;292;p41">
              <a:extLst>
                <a:ext uri="{FF2B5EF4-FFF2-40B4-BE49-F238E27FC236}">
                  <a16:creationId xmlns:a16="http://schemas.microsoft.com/office/drawing/2014/main" id="{73FC49BC-29FC-DC2C-C50C-C6E9155C481A}"/>
                </a:ext>
              </a:extLst>
            </p:cNvPr>
            <p:cNvSpPr/>
            <p:nvPr/>
          </p:nvSpPr>
          <p:spPr>
            <a:xfrm>
              <a:off x="1645029" y="3573615"/>
              <a:ext cx="1124712" cy="2136035"/>
            </a:xfrm>
            <a:custGeom>
              <a:avLst/>
              <a:gdLst/>
              <a:ahLst/>
              <a:cxnLst/>
              <a:rect l="l" t="t" r="r" b="b"/>
              <a:pathLst>
                <a:path w="1124712" h="2136035" extrusionOk="0">
                  <a:moveTo>
                    <a:pt x="0" y="118185"/>
                  </a:moveTo>
                  <a:cubicBezTo>
                    <a:pt x="0" y="52913"/>
                    <a:pt x="52913" y="0"/>
                    <a:pt x="118185" y="0"/>
                  </a:cubicBezTo>
                  <a:lnTo>
                    <a:pt x="1006527" y="0"/>
                  </a:lnTo>
                  <a:cubicBezTo>
                    <a:pt x="1071799" y="0"/>
                    <a:pt x="1124712" y="52913"/>
                    <a:pt x="1124712" y="118185"/>
                  </a:cubicBezTo>
                  <a:lnTo>
                    <a:pt x="1124712" y="2017850"/>
                  </a:lnTo>
                  <a:cubicBezTo>
                    <a:pt x="1124712" y="2083122"/>
                    <a:pt x="1071799" y="2136035"/>
                    <a:pt x="1006527" y="2136035"/>
                  </a:cubicBezTo>
                  <a:lnTo>
                    <a:pt x="118185" y="2136035"/>
                  </a:lnTo>
                  <a:cubicBezTo>
                    <a:pt x="52913" y="2136035"/>
                    <a:pt x="0" y="2083122"/>
                    <a:pt x="0" y="2017850"/>
                  </a:cubicBezTo>
                  <a:lnTo>
                    <a:pt x="0" y="118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0" tIns="91433" rIns="0" bIns="91433" anchor="t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Tools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2" name="Google Shape;293;p41">
              <a:extLst>
                <a:ext uri="{FF2B5EF4-FFF2-40B4-BE49-F238E27FC236}">
                  <a16:creationId xmlns:a16="http://schemas.microsoft.com/office/drawing/2014/main" id="{A3CB53DC-7E3B-1FFB-0691-B7F2C6A38F1F}"/>
                </a:ext>
              </a:extLst>
            </p:cNvPr>
            <p:cNvSpPr/>
            <p:nvPr/>
          </p:nvSpPr>
          <p:spPr>
            <a:xfrm>
              <a:off x="2876305" y="3573615"/>
              <a:ext cx="1124712" cy="2136035"/>
            </a:xfrm>
            <a:custGeom>
              <a:avLst/>
              <a:gdLst/>
              <a:ahLst/>
              <a:cxnLst/>
              <a:rect l="l" t="t" r="r" b="b"/>
              <a:pathLst>
                <a:path w="1124712" h="2136035" extrusionOk="0">
                  <a:moveTo>
                    <a:pt x="0" y="118185"/>
                  </a:moveTo>
                  <a:cubicBezTo>
                    <a:pt x="0" y="52913"/>
                    <a:pt x="52913" y="0"/>
                    <a:pt x="118185" y="0"/>
                  </a:cubicBezTo>
                  <a:lnTo>
                    <a:pt x="1006527" y="0"/>
                  </a:lnTo>
                  <a:cubicBezTo>
                    <a:pt x="1071799" y="0"/>
                    <a:pt x="1124712" y="52913"/>
                    <a:pt x="1124712" y="118185"/>
                  </a:cubicBezTo>
                  <a:lnTo>
                    <a:pt x="1124712" y="2017850"/>
                  </a:lnTo>
                  <a:cubicBezTo>
                    <a:pt x="1124712" y="2083122"/>
                    <a:pt x="1071799" y="2136035"/>
                    <a:pt x="1006527" y="2136035"/>
                  </a:cubicBezTo>
                  <a:lnTo>
                    <a:pt x="118185" y="2136035"/>
                  </a:lnTo>
                  <a:cubicBezTo>
                    <a:pt x="52913" y="2136035"/>
                    <a:pt x="0" y="2083122"/>
                    <a:pt x="0" y="2017850"/>
                  </a:cubicBezTo>
                  <a:lnTo>
                    <a:pt x="0" y="118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0" tIns="91433" rIns="0" bIns="91433" anchor="t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9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Packages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3" name="Google Shape;294;p41">
              <a:extLst>
                <a:ext uri="{FF2B5EF4-FFF2-40B4-BE49-F238E27FC236}">
                  <a16:creationId xmlns:a16="http://schemas.microsoft.com/office/drawing/2014/main" id="{50C88321-1735-3125-CD5C-2E97E565ED45}"/>
                </a:ext>
              </a:extLst>
            </p:cNvPr>
            <p:cNvSpPr/>
            <p:nvPr/>
          </p:nvSpPr>
          <p:spPr>
            <a:xfrm>
              <a:off x="421104" y="2040281"/>
              <a:ext cx="3575304" cy="1433000"/>
            </a:xfrm>
            <a:custGeom>
              <a:avLst/>
              <a:gdLst/>
              <a:ahLst/>
              <a:cxnLst/>
              <a:rect l="l" t="t" r="r" b="b"/>
              <a:pathLst>
                <a:path w="3575304" h="1433000" extrusionOk="0">
                  <a:moveTo>
                    <a:pt x="0" y="92042"/>
                  </a:moveTo>
                  <a:cubicBezTo>
                    <a:pt x="0" y="41209"/>
                    <a:pt x="41209" y="0"/>
                    <a:pt x="92042" y="0"/>
                  </a:cubicBezTo>
                  <a:lnTo>
                    <a:pt x="3483262" y="0"/>
                  </a:lnTo>
                  <a:cubicBezTo>
                    <a:pt x="3534095" y="0"/>
                    <a:pt x="3575304" y="41209"/>
                    <a:pt x="3575304" y="92042"/>
                  </a:cubicBezTo>
                  <a:lnTo>
                    <a:pt x="3575304" y="1340958"/>
                  </a:lnTo>
                  <a:cubicBezTo>
                    <a:pt x="3575304" y="1391791"/>
                    <a:pt x="3534095" y="1433000"/>
                    <a:pt x="3483262" y="1433000"/>
                  </a:cubicBezTo>
                  <a:lnTo>
                    <a:pt x="92042" y="1433000"/>
                  </a:lnTo>
                  <a:cubicBezTo>
                    <a:pt x="41209" y="1433000"/>
                    <a:pt x="0" y="1391791"/>
                    <a:pt x="0" y="1340958"/>
                  </a:cubicBezTo>
                  <a:lnTo>
                    <a:pt x="0" y="920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03200" algn="ctr" rotWithShape="0">
                <a:srgbClr val="000000">
                  <a:alpha val="24710"/>
                </a:srgbClr>
              </a:outerShdw>
            </a:effectLst>
          </p:spPr>
          <p:txBody>
            <a:bodyPr spcFirstLastPara="1" wrap="square" lIns="182867" tIns="91433" rIns="182867" bIns="914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74" name="Google Shape;295;p41">
              <a:extLst>
                <a:ext uri="{FF2B5EF4-FFF2-40B4-BE49-F238E27FC236}">
                  <a16:creationId xmlns:a16="http://schemas.microsoft.com/office/drawing/2014/main" id="{321E383C-4BC0-7EA7-55EE-BA642AF20C47}"/>
                </a:ext>
              </a:extLst>
            </p:cNvPr>
            <p:cNvPicPr preferRelativeResize="0"/>
            <p:nvPr/>
          </p:nvPicPr>
          <p:blipFill rotWithShape="1">
            <a:blip r:embed="rId71">
              <a:alphaModFix/>
            </a:blip>
            <a:srcRect/>
            <a:stretch/>
          </p:blipFill>
          <p:spPr>
            <a:xfrm>
              <a:off x="2330453" y="2069559"/>
              <a:ext cx="764019" cy="675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96;p41">
              <a:extLst>
                <a:ext uri="{FF2B5EF4-FFF2-40B4-BE49-F238E27FC236}">
                  <a16:creationId xmlns:a16="http://schemas.microsoft.com/office/drawing/2014/main" id="{FF7D23F4-E6C5-FF59-DBE4-9B7AABF20003}"/>
                </a:ext>
              </a:extLst>
            </p:cNvPr>
            <p:cNvPicPr preferRelativeResize="0"/>
            <p:nvPr/>
          </p:nvPicPr>
          <p:blipFill rotWithShape="1">
            <a:blip r:embed="rId72">
              <a:alphaModFix/>
            </a:blip>
            <a:srcRect/>
            <a:stretch/>
          </p:blipFill>
          <p:spPr>
            <a:xfrm>
              <a:off x="1334552" y="2553551"/>
              <a:ext cx="235329" cy="23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297;p41">
              <a:extLst>
                <a:ext uri="{FF2B5EF4-FFF2-40B4-BE49-F238E27FC236}">
                  <a16:creationId xmlns:a16="http://schemas.microsoft.com/office/drawing/2014/main" id="{EC06178C-3294-9331-DBD0-34AB94781C31}"/>
                </a:ext>
              </a:extLst>
            </p:cNvPr>
            <p:cNvPicPr preferRelativeResize="0"/>
            <p:nvPr/>
          </p:nvPicPr>
          <p:blipFill rotWithShape="1">
            <a:blip r:embed="rId73">
              <a:alphaModFix/>
            </a:blip>
            <a:srcRect/>
            <a:stretch/>
          </p:blipFill>
          <p:spPr>
            <a:xfrm>
              <a:off x="1618489" y="2553541"/>
              <a:ext cx="235331" cy="235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298;p41">
              <a:extLst>
                <a:ext uri="{FF2B5EF4-FFF2-40B4-BE49-F238E27FC236}">
                  <a16:creationId xmlns:a16="http://schemas.microsoft.com/office/drawing/2014/main" id="{A009F445-B3A8-A446-B95D-5D6BF6CCC685}"/>
                </a:ext>
              </a:extLst>
            </p:cNvPr>
            <p:cNvPicPr preferRelativeResize="0"/>
            <p:nvPr/>
          </p:nvPicPr>
          <p:blipFill rotWithShape="1">
            <a:blip r:embed="rId74">
              <a:alphaModFix/>
            </a:blip>
            <a:srcRect/>
            <a:stretch/>
          </p:blipFill>
          <p:spPr>
            <a:xfrm>
              <a:off x="3366835" y="2824586"/>
              <a:ext cx="235331" cy="235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299;p41">
              <a:extLst>
                <a:ext uri="{FF2B5EF4-FFF2-40B4-BE49-F238E27FC236}">
                  <a16:creationId xmlns:a16="http://schemas.microsoft.com/office/drawing/2014/main" id="{BF467117-811A-A8B8-47B4-E0C8230D61FD}"/>
                </a:ext>
              </a:extLst>
            </p:cNvPr>
            <p:cNvPicPr preferRelativeResize="0"/>
            <p:nvPr/>
          </p:nvPicPr>
          <p:blipFill rotWithShape="1">
            <a:blip r:embed="rId75">
              <a:alphaModFix/>
            </a:blip>
            <a:srcRect/>
            <a:stretch/>
          </p:blipFill>
          <p:spPr>
            <a:xfrm>
              <a:off x="3378784" y="3113057"/>
              <a:ext cx="235331" cy="235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300;p41">
              <a:extLst>
                <a:ext uri="{FF2B5EF4-FFF2-40B4-BE49-F238E27FC236}">
                  <a16:creationId xmlns:a16="http://schemas.microsoft.com/office/drawing/2014/main" id="{4250B41B-8C23-E949-BB1C-A520079F5731}"/>
                </a:ext>
              </a:extLst>
            </p:cNvPr>
            <p:cNvPicPr preferRelativeResize="0"/>
            <p:nvPr/>
          </p:nvPicPr>
          <p:blipFill rotWithShape="1">
            <a:blip r:embed="rId76">
              <a:alphaModFix/>
            </a:blip>
            <a:srcRect/>
            <a:stretch/>
          </p:blipFill>
          <p:spPr>
            <a:xfrm>
              <a:off x="3628999" y="2877784"/>
              <a:ext cx="235331" cy="235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301;p41">
              <a:extLst>
                <a:ext uri="{FF2B5EF4-FFF2-40B4-BE49-F238E27FC236}">
                  <a16:creationId xmlns:a16="http://schemas.microsoft.com/office/drawing/2014/main" id="{94CBDE0C-A3DA-8B4E-79EE-BD81D6A8E261}"/>
                </a:ext>
              </a:extLst>
            </p:cNvPr>
            <p:cNvPicPr preferRelativeResize="0"/>
            <p:nvPr/>
          </p:nvPicPr>
          <p:blipFill rotWithShape="1">
            <a:blip r:embed="rId77">
              <a:alphaModFix/>
            </a:blip>
            <a:srcRect/>
            <a:stretch/>
          </p:blipFill>
          <p:spPr>
            <a:xfrm>
              <a:off x="602505" y="2238759"/>
              <a:ext cx="696835" cy="4263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302;p41">
              <a:extLst>
                <a:ext uri="{FF2B5EF4-FFF2-40B4-BE49-F238E27FC236}">
                  <a16:creationId xmlns:a16="http://schemas.microsoft.com/office/drawing/2014/main" id="{5ACDA733-C306-3FD0-3338-6A23DEBEF78B}"/>
                </a:ext>
              </a:extLst>
            </p:cNvPr>
            <p:cNvPicPr preferRelativeResize="0"/>
            <p:nvPr/>
          </p:nvPicPr>
          <p:blipFill rotWithShape="1">
            <a:blip r:embed="rId78">
              <a:alphaModFix/>
            </a:blip>
            <a:srcRect/>
            <a:stretch/>
          </p:blipFill>
          <p:spPr>
            <a:xfrm>
              <a:off x="634886" y="2972625"/>
              <a:ext cx="1155817" cy="335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303;p41">
              <a:extLst>
                <a:ext uri="{FF2B5EF4-FFF2-40B4-BE49-F238E27FC236}">
                  <a16:creationId xmlns:a16="http://schemas.microsoft.com/office/drawing/2014/main" id="{0983FD0B-CC02-C604-F120-8B8CB442E8DE}"/>
                </a:ext>
              </a:extLst>
            </p:cNvPr>
            <p:cNvPicPr preferRelativeResize="0"/>
            <p:nvPr/>
          </p:nvPicPr>
          <p:blipFill rotWithShape="1">
            <a:blip r:embed="rId79">
              <a:alphaModFix/>
            </a:blip>
            <a:srcRect/>
            <a:stretch/>
          </p:blipFill>
          <p:spPr>
            <a:xfrm>
              <a:off x="2774255" y="2781920"/>
              <a:ext cx="502596" cy="502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304;p41">
              <a:extLst>
                <a:ext uri="{FF2B5EF4-FFF2-40B4-BE49-F238E27FC236}">
                  <a16:creationId xmlns:a16="http://schemas.microsoft.com/office/drawing/2014/main" id="{4429BFA1-28A3-2BD0-7927-D85CAEB29B89}"/>
                </a:ext>
              </a:extLst>
            </p:cNvPr>
            <p:cNvPicPr preferRelativeResize="0"/>
            <p:nvPr/>
          </p:nvPicPr>
          <p:blipFill rotWithShape="1">
            <a:blip r:embed="rId80">
              <a:alphaModFix/>
            </a:blip>
            <a:srcRect/>
            <a:stretch/>
          </p:blipFill>
          <p:spPr>
            <a:xfrm>
              <a:off x="520931" y="3927625"/>
              <a:ext cx="333616" cy="33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305;p41">
              <a:extLst>
                <a:ext uri="{FF2B5EF4-FFF2-40B4-BE49-F238E27FC236}">
                  <a16:creationId xmlns:a16="http://schemas.microsoft.com/office/drawing/2014/main" id="{D0724E12-43E3-1E8F-59A1-73BF853615B3}"/>
                </a:ext>
              </a:extLst>
            </p:cNvPr>
            <p:cNvPicPr preferRelativeResize="0"/>
            <p:nvPr/>
          </p:nvPicPr>
          <p:blipFill rotWithShape="1">
            <a:blip r:embed="rId81">
              <a:alphaModFix/>
            </a:blip>
            <a:srcRect/>
            <a:stretch/>
          </p:blipFill>
          <p:spPr>
            <a:xfrm>
              <a:off x="1073412" y="3913864"/>
              <a:ext cx="333616" cy="361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306;p41">
              <a:extLst>
                <a:ext uri="{FF2B5EF4-FFF2-40B4-BE49-F238E27FC236}">
                  <a16:creationId xmlns:a16="http://schemas.microsoft.com/office/drawing/2014/main" id="{B245958F-0C69-1311-5118-080882EAC362}"/>
                </a:ext>
              </a:extLst>
            </p:cNvPr>
            <p:cNvPicPr preferRelativeResize="0"/>
            <p:nvPr/>
          </p:nvPicPr>
          <p:blipFill rotWithShape="1">
            <a:blip r:embed="rId82">
              <a:alphaModFix/>
            </a:blip>
            <a:srcRect/>
            <a:stretch/>
          </p:blipFill>
          <p:spPr>
            <a:xfrm>
              <a:off x="543294" y="4495399"/>
              <a:ext cx="288889" cy="375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307;p41">
              <a:extLst>
                <a:ext uri="{FF2B5EF4-FFF2-40B4-BE49-F238E27FC236}">
                  <a16:creationId xmlns:a16="http://schemas.microsoft.com/office/drawing/2014/main" id="{30ECEF52-EE71-E55F-5468-2EAC9471A6FA}"/>
                </a:ext>
              </a:extLst>
            </p:cNvPr>
            <p:cNvPicPr preferRelativeResize="0"/>
            <p:nvPr/>
          </p:nvPicPr>
          <p:blipFill rotWithShape="1">
            <a:blip r:embed="rId83">
              <a:alphaModFix/>
            </a:blip>
            <a:srcRect/>
            <a:stretch/>
          </p:blipFill>
          <p:spPr>
            <a:xfrm>
              <a:off x="520930" y="5138367"/>
              <a:ext cx="333617" cy="334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308;p41">
              <a:extLst>
                <a:ext uri="{FF2B5EF4-FFF2-40B4-BE49-F238E27FC236}">
                  <a16:creationId xmlns:a16="http://schemas.microsoft.com/office/drawing/2014/main" id="{35EB1A9B-3297-B567-EFE3-F0F781613FB8}"/>
                </a:ext>
              </a:extLst>
            </p:cNvPr>
            <p:cNvPicPr preferRelativeResize="0"/>
            <p:nvPr/>
          </p:nvPicPr>
          <p:blipFill rotWithShape="1">
            <a:blip r:embed="rId84">
              <a:alphaModFix/>
            </a:blip>
            <a:srcRect/>
            <a:stretch/>
          </p:blipFill>
          <p:spPr>
            <a:xfrm>
              <a:off x="1059650" y="5124913"/>
              <a:ext cx="361137" cy="361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309;p41">
              <a:extLst>
                <a:ext uri="{FF2B5EF4-FFF2-40B4-BE49-F238E27FC236}">
                  <a16:creationId xmlns:a16="http://schemas.microsoft.com/office/drawing/2014/main" id="{46B013F6-B201-1BFF-6BF8-50D486C2A478}"/>
                </a:ext>
              </a:extLst>
            </p:cNvPr>
            <p:cNvPicPr preferRelativeResize="0"/>
            <p:nvPr/>
          </p:nvPicPr>
          <p:blipFill rotWithShape="1">
            <a:blip r:embed="rId85">
              <a:alphaModFix/>
            </a:blip>
            <a:srcRect/>
            <a:stretch/>
          </p:blipFill>
          <p:spPr>
            <a:xfrm>
              <a:off x="1073418" y="4502609"/>
              <a:ext cx="361137" cy="361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310;p41">
              <a:extLst>
                <a:ext uri="{FF2B5EF4-FFF2-40B4-BE49-F238E27FC236}">
                  <a16:creationId xmlns:a16="http://schemas.microsoft.com/office/drawing/2014/main" id="{C94AA5D2-45E0-8B95-4116-ABE4CC5809D3}"/>
                </a:ext>
              </a:extLst>
            </p:cNvPr>
            <p:cNvPicPr preferRelativeResize="0"/>
            <p:nvPr/>
          </p:nvPicPr>
          <p:blipFill rotWithShape="1">
            <a:blip r:embed="rId86">
              <a:alphaModFix/>
            </a:blip>
            <a:srcRect/>
            <a:stretch/>
          </p:blipFill>
          <p:spPr>
            <a:xfrm>
              <a:off x="3503695" y="5086322"/>
              <a:ext cx="438319" cy="438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311;p41">
              <a:extLst>
                <a:ext uri="{FF2B5EF4-FFF2-40B4-BE49-F238E27FC236}">
                  <a16:creationId xmlns:a16="http://schemas.microsoft.com/office/drawing/2014/main" id="{7EA9D1DB-4BA1-7B78-EA3F-B6564477A2BC}"/>
                </a:ext>
              </a:extLst>
            </p:cNvPr>
            <p:cNvPicPr preferRelativeResize="0"/>
            <p:nvPr/>
          </p:nvPicPr>
          <p:blipFill rotWithShape="1">
            <a:blip r:embed="rId87">
              <a:alphaModFix/>
            </a:blip>
            <a:srcRect/>
            <a:stretch/>
          </p:blipFill>
          <p:spPr>
            <a:xfrm>
              <a:off x="2931527" y="3857488"/>
              <a:ext cx="473895" cy="473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312;p41">
              <a:extLst>
                <a:ext uri="{FF2B5EF4-FFF2-40B4-BE49-F238E27FC236}">
                  <a16:creationId xmlns:a16="http://schemas.microsoft.com/office/drawing/2014/main" id="{704CCA4C-305C-594D-5410-686C12DD072D}"/>
                </a:ext>
              </a:extLst>
            </p:cNvPr>
            <p:cNvPicPr preferRelativeResize="0"/>
            <p:nvPr/>
          </p:nvPicPr>
          <p:blipFill rotWithShape="1">
            <a:blip r:embed="rId88">
              <a:alphaModFix/>
            </a:blip>
            <a:srcRect/>
            <a:stretch/>
          </p:blipFill>
          <p:spPr>
            <a:xfrm>
              <a:off x="3529543" y="4019260"/>
              <a:ext cx="386608" cy="150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313;p41">
              <a:extLst>
                <a:ext uri="{FF2B5EF4-FFF2-40B4-BE49-F238E27FC236}">
                  <a16:creationId xmlns:a16="http://schemas.microsoft.com/office/drawing/2014/main" id="{AA7CFDC7-F2F5-B386-B801-81D8045624BD}"/>
                </a:ext>
              </a:extLst>
            </p:cNvPr>
            <p:cNvPicPr preferRelativeResize="0"/>
            <p:nvPr/>
          </p:nvPicPr>
          <p:blipFill rotWithShape="1">
            <a:blip r:embed="rId89">
              <a:alphaModFix/>
            </a:blip>
            <a:srcRect/>
            <a:stretch/>
          </p:blipFill>
          <p:spPr>
            <a:xfrm>
              <a:off x="2991973" y="4506679"/>
              <a:ext cx="353008" cy="3529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314;p41">
              <a:extLst>
                <a:ext uri="{FF2B5EF4-FFF2-40B4-BE49-F238E27FC236}">
                  <a16:creationId xmlns:a16="http://schemas.microsoft.com/office/drawing/2014/main" id="{4DAA3BFC-2E20-AE2B-511A-386CF3BEF227}"/>
                </a:ext>
              </a:extLst>
            </p:cNvPr>
            <p:cNvPicPr preferRelativeResize="0"/>
            <p:nvPr/>
          </p:nvPicPr>
          <p:blipFill rotWithShape="1">
            <a:blip r:embed="rId90">
              <a:alphaModFix/>
            </a:blip>
            <a:srcRect/>
            <a:stretch/>
          </p:blipFill>
          <p:spPr>
            <a:xfrm>
              <a:off x="3546346" y="4506676"/>
              <a:ext cx="353004" cy="35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315;p41">
              <a:extLst>
                <a:ext uri="{FF2B5EF4-FFF2-40B4-BE49-F238E27FC236}">
                  <a16:creationId xmlns:a16="http://schemas.microsoft.com/office/drawing/2014/main" id="{74259F2A-611B-884E-C271-C01ECA1D7180}"/>
                </a:ext>
              </a:extLst>
            </p:cNvPr>
            <p:cNvPicPr preferRelativeResize="0"/>
            <p:nvPr/>
          </p:nvPicPr>
          <p:blipFill rotWithShape="1">
            <a:blip r:embed="rId91">
              <a:alphaModFix/>
            </a:blip>
            <a:srcRect/>
            <a:stretch/>
          </p:blipFill>
          <p:spPr>
            <a:xfrm>
              <a:off x="2991979" y="5167371"/>
              <a:ext cx="353008" cy="276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316;p41">
              <a:extLst>
                <a:ext uri="{FF2B5EF4-FFF2-40B4-BE49-F238E27FC236}">
                  <a16:creationId xmlns:a16="http://schemas.microsoft.com/office/drawing/2014/main" id="{44070846-BDD5-C795-66BB-5BB00A597D06}"/>
                </a:ext>
              </a:extLst>
            </p:cNvPr>
            <p:cNvPicPr preferRelativeResize="0"/>
            <p:nvPr/>
          </p:nvPicPr>
          <p:blipFill rotWithShape="1">
            <a:blip r:embed="rId92">
              <a:alphaModFix/>
            </a:blip>
            <a:srcRect/>
            <a:stretch/>
          </p:blipFill>
          <p:spPr>
            <a:xfrm>
              <a:off x="2269607" y="3949669"/>
              <a:ext cx="289532" cy="289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317;p41">
              <a:extLst>
                <a:ext uri="{FF2B5EF4-FFF2-40B4-BE49-F238E27FC236}">
                  <a16:creationId xmlns:a16="http://schemas.microsoft.com/office/drawing/2014/main" id="{2059A8D3-F365-094B-07DF-E456761FFB0F}"/>
                </a:ext>
              </a:extLst>
            </p:cNvPr>
            <p:cNvPicPr preferRelativeResize="0"/>
            <p:nvPr/>
          </p:nvPicPr>
          <p:blipFill rotWithShape="1">
            <a:blip r:embed="rId93">
              <a:alphaModFix/>
            </a:blip>
            <a:srcRect/>
            <a:stretch/>
          </p:blipFill>
          <p:spPr>
            <a:xfrm>
              <a:off x="2269607" y="4540644"/>
              <a:ext cx="289528" cy="285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318;p41">
              <a:extLst>
                <a:ext uri="{FF2B5EF4-FFF2-40B4-BE49-F238E27FC236}">
                  <a16:creationId xmlns:a16="http://schemas.microsoft.com/office/drawing/2014/main" id="{16F247EE-12A3-B8AC-3EA0-5960FE1FF6AF}"/>
                </a:ext>
              </a:extLst>
            </p:cNvPr>
            <p:cNvPicPr preferRelativeResize="0"/>
            <p:nvPr/>
          </p:nvPicPr>
          <p:blipFill rotWithShape="1">
            <a:blip r:embed="rId94">
              <a:alphaModFix/>
            </a:blip>
            <a:srcRect/>
            <a:stretch/>
          </p:blipFill>
          <p:spPr>
            <a:xfrm>
              <a:off x="1795776" y="4524635"/>
              <a:ext cx="317097" cy="317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319;p41">
              <a:extLst>
                <a:ext uri="{FF2B5EF4-FFF2-40B4-BE49-F238E27FC236}">
                  <a16:creationId xmlns:a16="http://schemas.microsoft.com/office/drawing/2014/main" id="{AE9B7A84-BEED-2293-3BAD-BDF9ED8C9293}"/>
                </a:ext>
              </a:extLst>
            </p:cNvPr>
            <p:cNvPicPr preferRelativeResize="0"/>
            <p:nvPr/>
          </p:nvPicPr>
          <p:blipFill rotWithShape="1">
            <a:blip r:embed="rId95">
              <a:alphaModFix/>
            </a:blip>
            <a:srcRect/>
            <a:stretch/>
          </p:blipFill>
          <p:spPr>
            <a:xfrm>
              <a:off x="1795774" y="3935887"/>
              <a:ext cx="317097" cy="317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320;p41">
              <a:extLst>
                <a:ext uri="{FF2B5EF4-FFF2-40B4-BE49-F238E27FC236}">
                  <a16:creationId xmlns:a16="http://schemas.microsoft.com/office/drawing/2014/main" id="{E55673C2-1659-C8AA-F8F9-BF1EB95E6D06}"/>
                </a:ext>
              </a:extLst>
            </p:cNvPr>
            <p:cNvPicPr preferRelativeResize="0"/>
            <p:nvPr/>
          </p:nvPicPr>
          <p:blipFill rotWithShape="1">
            <a:blip r:embed="rId96">
              <a:alphaModFix/>
            </a:blip>
            <a:srcRect/>
            <a:stretch/>
          </p:blipFill>
          <p:spPr>
            <a:xfrm>
              <a:off x="1807953" y="5160720"/>
              <a:ext cx="289532" cy="28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321;p41">
              <a:extLst>
                <a:ext uri="{FF2B5EF4-FFF2-40B4-BE49-F238E27FC236}">
                  <a16:creationId xmlns:a16="http://schemas.microsoft.com/office/drawing/2014/main" id="{C7EBCCA9-4819-7D67-9AA2-2346BC9104C6}"/>
                </a:ext>
              </a:extLst>
            </p:cNvPr>
            <p:cNvPicPr preferRelativeResize="0"/>
            <p:nvPr/>
          </p:nvPicPr>
          <p:blipFill rotWithShape="1">
            <a:blip r:embed="rId97">
              <a:alphaModFix/>
            </a:blip>
            <a:srcRect/>
            <a:stretch/>
          </p:blipFill>
          <p:spPr>
            <a:xfrm>
              <a:off x="2182140" y="5234454"/>
              <a:ext cx="464488" cy="142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322;p41">
              <a:extLst>
                <a:ext uri="{FF2B5EF4-FFF2-40B4-BE49-F238E27FC236}">
                  <a16:creationId xmlns:a16="http://schemas.microsoft.com/office/drawing/2014/main" id="{D8F4169C-60FF-5BA7-913F-AE85072B144E}"/>
                </a:ext>
              </a:extLst>
            </p:cNvPr>
            <p:cNvSpPr txBox="1"/>
            <p:nvPr/>
          </p:nvSpPr>
          <p:spPr>
            <a:xfrm>
              <a:off x="1254584" y="5747201"/>
              <a:ext cx="1912800" cy="492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Build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16" name="Google Shape;337;p41">
              <a:extLst>
                <a:ext uri="{FF2B5EF4-FFF2-40B4-BE49-F238E27FC236}">
                  <a16:creationId xmlns:a16="http://schemas.microsoft.com/office/drawing/2014/main" id="{42DA9E38-199E-0536-4006-9DE082E2120F}"/>
                </a:ext>
              </a:extLst>
            </p:cNvPr>
            <p:cNvPicPr preferRelativeResize="0"/>
            <p:nvPr/>
          </p:nvPicPr>
          <p:blipFill>
            <a:blip r:embed="rId98">
              <a:alphaModFix/>
            </a:blip>
            <a:stretch>
              <a:fillRect/>
            </a:stretch>
          </p:blipFill>
          <p:spPr>
            <a:xfrm>
              <a:off x="1987635" y="2698301"/>
              <a:ext cx="630900" cy="55786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565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139"/>
    </mc:Choice>
    <mc:Fallback xmlns="">
      <p:transition spd="slow" advTm="138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2273-538A-09D5-0686-1F85BC2C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: The Cloud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Engineering Platform</a:t>
            </a:r>
          </a:p>
        </p:txBody>
      </p:sp>
      <p:grpSp>
        <p:nvGrpSpPr>
          <p:cNvPr id="2719" name="Group 2718">
            <a:extLst>
              <a:ext uri="{FF2B5EF4-FFF2-40B4-BE49-F238E27FC236}">
                <a16:creationId xmlns:a16="http://schemas.microsoft.com/office/drawing/2014/main" id="{95E4BEE5-1202-5DEE-AAAB-9BF699597965}"/>
              </a:ext>
            </a:extLst>
          </p:cNvPr>
          <p:cNvGrpSpPr/>
          <p:nvPr/>
        </p:nvGrpSpPr>
        <p:grpSpPr>
          <a:xfrm>
            <a:off x="472951" y="1828802"/>
            <a:ext cx="11246099" cy="4625410"/>
            <a:chOff x="838200" y="2359688"/>
            <a:chExt cx="8071206" cy="3319608"/>
          </a:xfrm>
        </p:grpSpPr>
        <p:sp>
          <p:nvSpPr>
            <p:cNvPr id="2582" name="Google Shape;878;p79">
              <a:extLst>
                <a:ext uri="{FF2B5EF4-FFF2-40B4-BE49-F238E27FC236}">
                  <a16:creationId xmlns:a16="http://schemas.microsoft.com/office/drawing/2014/main" id="{D627AEF6-872C-990A-E40E-B894F4256702}"/>
                </a:ext>
              </a:extLst>
            </p:cNvPr>
            <p:cNvSpPr/>
            <p:nvPr/>
          </p:nvSpPr>
          <p:spPr>
            <a:xfrm>
              <a:off x="838206" y="5222396"/>
              <a:ext cx="8071200" cy="456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Service (SaaS or Self-hosted)</a:t>
              </a:r>
              <a:endParaRPr sz="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3" name="Google Shape;879;p79">
              <a:extLst>
                <a:ext uri="{FF2B5EF4-FFF2-40B4-BE49-F238E27FC236}">
                  <a16:creationId xmlns:a16="http://schemas.microsoft.com/office/drawing/2014/main" id="{24009438-5F76-C668-84E1-3B9E0F5A91C1}"/>
                </a:ext>
              </a:extLst>
            </p:cNvPr>
            <p:cNvSpPr/>
            <p:nvPr/>
          </p:nvSpPr>
          <p:spPr>
            <a:xfrm>
              <a:off x="4194855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RBAC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4" name="Google Shape;880;p79">
              <a:extLst>
                <a:ext uri="{FF2B5EF4-FFF2-40B4-BE49-F238E27FC236}">
                  <a16:creationId xmlns:a16="http://schemas.microsoft.com/office/drawing/2014/main" id="{DEA3335E-EB2E-5E8D-2F2E-43D83259F008}"/>
                </a:ext>
              </a:extLst>
            </p:cNvPr>
            <p:cNvSpPr/>
            <p:nvPr/>
          </p:nvSpPr>
          <p:spPr>
            <a:xfrm>
              <a:off x="838206" y="4616274"/>
              <a:ext cx="8071200" cy="562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Infrastructure Delivery Pipeline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5" name="Google Shape;882;p79">
              <a:extLst>
                <a:ext uri="{FF2B5EF4-FFF2-40B4-BE49-F238E27FC236}">
                  <a16:creationId xmlns:a16="http://schemas.microsoft.com/office/drawing/2014/main" id="{2B9525FF-2820-DECF-DC7A-D89267A8BC68}"/>
                </a:ext>
              </a:extLst>
            </p:cNvPr>
            <p:cNvGrpSpPr/>
            <p:nvPr/>
          </p:nvGrpSpPr>
          <p:grpSpPr>
            <a:xfrm>
              <a:off x="838200" y="2359688"/>
              <a:ext cx="8064102" cy="457089"/>
              <a:chOff x="155231" y="1213482"/>
              <a:chExt cx="8833500" cy="500700"/>
            </a:xfrm>
          </p:grpSpPr>
          <p:sp>
            <p:nvSpPr>
              <p:cNvPr id="2586" name="Google Shape;883;p79">
                <a:extLst>
                  <a:ext uri="{FF2B5EF4-FFF2-40B4-BE49-F238E27FC236}">
                    <a16:creationId xmlns:a16="http://schemas.microsoft.com/office/drawing/2014/main" id="{7BE29121-1893-5D6B-38FD-49375615C88C}"/>
                  </a:ext>
                </a:extLst>
              </p:cNvPr>
              <p:cNvSpPr/>
              <p:nvPr/>
            </p:nvSpPr>
            <p:spPr>
              <a:xfrm>
                <a:off x="155231" y="1213482"/>
                <a:ext cx="8833500" cy="500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Orchestration Workflows and Control Planes</a:t>
                </a:r>
                <a:endParaRPr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884;p79">
                <a:extLst>
                  <a:ext uri="{FF2B5EF4-FFF2-40B4-BE49-F238E27FC236}">
                    <a16:creationId xmlns:a16="http://schemas.microsoft.com/office/drawing/2014/main" id="{7647515E-74E0-5136-D80F-91D2A202DAFD}"/>
                  </a:ext>
                </a:extLst>
              </p:cNvPr>
              <p:cNvSpPr/>
              <p:nvPr/>
            </p:nvSpPr>
            <p:spPr>
              <a:xfrm>
                <a:off x="3152775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Automation API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885;p79">
                <a:extLst>
                  <a:ext uri="{FF2B5EF4-FFF2-40B4-BE49-F238E27FC236}">
                    <a16:creationId xmlns:a16="http://schemas.microsoft.com/office/drawing/2014/main" id="{FDB5EC3F-A326-F5C8-DC90-AD9CFED3D0A3}"/>
                  </a:ext>
                </a:extLst>
              </p:cNvPr>
              <p:cNvSpPr/>
              <p:nvPr/>
            </p:nvSpPr>
            <p:spPr>
              <a:xfrm>
                <a:off x="4629150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CLI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9" name="Google Shape;886;p79">
              <a:extLst>
                <a:ext uri="{FF2B5EF4-FFF2-40B4-BE49-F238E27FC236}">
                  <a16:creationId xmlns:a16="http://schemas.microsoft.com/office/drawing/2014/main" id="{BF896638-89C8-2CBF-3561-5804DD320141}"/>
                </a:ext>
              </a:extLst>
            </p:cNvPr>
            <p:cNvGrpSpPr/>
            <p:nvPr/>
          </p:nvGrpSpPr>
          <p:grpSpPr>
            <a:xfrm>
              <a:off x="6860807" y="2969844"/>
              <a:ext cx="2036497" cy="1567358"/>
              <a:chOff x="6389316" y="1815982"/>
              <a:chExt cx="2230800" cy="1716900"/>
            </a:xfrm>
          </p:grpSpPr>
          <p:sp>
            <p:nvSpPr>
              <p:cNvPr id="2590" name="Google Shape;887;p79">
                <a:extLst>
                  <a:ext uri="{FF2B5EF4-FFF2-40B4-BE49-F238E27FC236}">
                    <a16:creationId xmlns:a16="http://schemas.microsoft.com/office/drawing/2014/main" id="{65DCA85D-ECE7-26B9-4FB6-13F2834351A3}"/>
                  </a:ext>
                </a:extLst>
              </p:cNvPr>
              <p:cNvSpPr/>
              <p:nvPr/>
            </p:nvSpPr>
            <p:spPr>
              <a:xfrm>
                <a:off x="6389316" y="1815982"/>
                <a:ext cx="2230800" cy="17169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Consume in Any Language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91" name="Google Shape;888;p79">
                <a:extLst>
                  <a:ext uri="{FF2B5EF4-FFF2-40B4-BE49-F238E27FC236}">
                    <a16:creationId xmlns:a16="http://schemas.microsoft.com/office/drawing/2014/main" id="{6DE8DB81-7169-6120-C145-3DF6C815B25E}"/>
                  </a:ext>
                </a:extLst>
              </p:cNvPr>
              <p:cNvGrpSpPr/>
              <p:nvPr/>
            </p:nvGrpSpPr>
            <p:grpSpPr>
              <a:xfrm>
                <a:off x="6490816" y="2052584"/>
                <a:ext cx="2027767" cy="503959"/>
                <a:chOff x="8644218" y="2736828"/>
                <a:chExt cx="2703690" cy="513301"/>
              </a:xfrm>
            </p:grpSpPr>
            <p:sp>
              <p:nvSpPr>
                <p:cNvPr id="2598" name="Google Shape;889;p79">
                  <a:extLst>
                    <a:ext uri="{FF2B5EF4-FFF2-40B4-BE49-F238E27FC236}">
                      <a16:creationId xmlns:a16="http://schemas.microsoft.com/office/drawing/2014/main" id="{7AD6F552-DF57-8391-7510-911149039FE1}"/>
                    </a:ext>
                  </a:extLst>
                </p:cNvPr>
                <p:cNvSpPr/>
                <p:nvPr/>
              </p:nvSpPr>
              <p:spPr>
                <a:xfrm>
                  <a:off x="8644218" y="2736828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CrossWalk</a:t>
                  </a:r>
                  <a:endParaRPr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599" name="Google Shape;890;p79">
                  <a:extLst>
                    <a:ext uri="{FF2B5EF4-FFF2-40B4-BE49-F238E27FC236}">
                      <a16:creationId xmlns:a16="http://schemas.microsoft.com/office/drawing/2014/main" id="{B4C811FD-26D6-C71E-648C-6EEC9E862CDF}"/>
                    </a:ext>
                  </a:extLst>
                </p:cNvPr>
                <p:cNvSpPr/>
                <p:nvPr/>
              </p:nvSpPr>
              <p:spPr>
                <a:xfrm>
                  <a:off x="10049508" y="2736829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Multi-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language Packages</a:t>
                  </a:r>
                  <a:endParaRPr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592" name="Google Shape;891;p79">
                <a:extLst>
                  <a:ext uri="{FF2B5EF4-FFF2-40B4-BE49-F238E27FC236}">
                    <a16:creationId xmlns:a16="http://schemas.microsoft.com/office/drawing/2014/main" id="{E42B9DB4-31BE-A883-68AA-B2D4CACAC7A4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8045704" y="2666472"/>
                <a:ext cx="303432" cy="303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3" name="Google Shape;892;p79">
                <a:extLst>
                  <a:ext uri="{FF2B5EF4-FFF2-40B4-BE49-F238E27FC236}">
                    <a16:creationId xmlns:a16="http://schemas.microsoft.com/office/drawing/2014/main" id="{EC614EA0-A2CD-DDFA-7BC5-96A85EE8DAD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03035" y="2661450"/>
                <a:ext cx="417967" cy="313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4" name="Google Shape;893;p79" descr="A red and white 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15A6F799-8382-97C7-BE4F-036A6B2E15AE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289898" y="2734647"/>
                <a:ext cx="429639" cy="1670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5" name="Google Shape;894;p79" descr="Icon&#10;&#10;Description automatically generated">
                <a:extLst>
                  <a:ext uri="{FF2B5EF4-FFF2-40B4-BE49-F238E27FC236}">
                    <a16:creationId xmlns:a16="http://schemas.microsoft.com/office/drawing/2014/main" id="{D1165D16-9DAC-5D08-D455-564E9C29D62A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646323" y="3097286"/>
                <a:ext cx="331389" cy="323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6" name="Google Shape;895;p79" descr="Logo, icon&#10;&#10;Description automatically generated">
                <a:extLst>
                  <a:ext uri="{FF2B5EF4-FFF2-40B4-BE49-F238E27FC236}">
                    <a16:creationId xmlns:a16="http://schemas.microsoft.com/office/drawing/2014/main" id="{8515FE7D-C3DF-7B0E-6B90-AA4A78184128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188647" y="3177899"/>
                <a:ext cx="630936" cy="1621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7" name="Google Shape;896;p79">
                <a:extLst>
                  <a:ext uri="{FF2B5EF4-FFF2-40B4-BE49-F238E27FC236}">
                    <a16:creationId xmlns:a16="http://schemas.microsoft.com/office/drawing/2014/main" id="{72ECEE56-21A3-7C5E-BBAA-BB302880ECB0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016989" y="3056674"/>
                <a:ext cx="404649" cy="404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00" name="Google Shape;897;p79">
              <a:extLst>
                <a:ext uri="{FF2B5EF4-FFF2-40B4-BE49-F238E27FC236}">
                  <a16:creationId xmlns:a16="http://schemas.microsoft.com/office/drawing/2014/main" id="{D7F9B552-BC73-DA56-29AD-D64A94463CD4}"/>
                </a:ext>
              </a:extLst>
            </p:cNvPr>
            <p:cNvSpPr/>
            <p:nvPr/>
          </p:nvSpPr>
          <p:spPr>
            <a:xfrm>
              <a:off x="3329501" y="2969917"/>
              <a:ext cx="3081900" cy="437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" sz="6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Universal Infrastructure as Code Engine</a:t>
              </a:r>
              <a:endParaRPr sz="6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1" name="Google Shape;898;p79">
              <a:extLst>
                <a:ext uri="{FF2B5EF4-FFF2-40B4-BE49-F238E27FC236}">
                  <a16:creationId xmlns:a16="http://schemas.microsoft.com/office/drawing/2014/main" id="{603AB108-65B5-5F01-3AE6-680C83BB36FB}"/>
                </a:ext>
              </a:extLst>
            </p:cNvPr>
            <p:cNvSpPr/>
            <p:nvPr/>
          </p:nvSpPr>
          <p:spPr>
            <a:xfrm>
              <a:off x="3329501" y="3486672"/>
              <a:ext cx="3081900" cy="207300"/>
            </a:xfrm>
            <a:prstGeom prst="rect">
              <a:avLst/>
            </a:prstGeom>
            <a:solidFill>
              <a:srgbClr val="F3EBF4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-GB" sz="600" b="1" kern="0" dirty="0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CrossCode</a:t>
              </a:r>
              <a:endParaRPr lang="en-GB" sz="600" b="1" kern="0" dirty="0">
                <a:solidFill>
                  <a:srgbClr val="8A339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2" name="Google Shape;899;p79">
              <a:extLst>
                <a:ext uri="{FF2B5EF4-FFF2-40B4-BE49-F238E27FC236}">
                  <a16:creationId xmlns:a16="http://schemas.microsoft.com/office/drawing/2014/main" id="{281E5136-2449-0196-A9AF-551F22737E1B}"/>
                </a:ext>
              </a:extLst>
            </p:cNvPr>
            <p:cNvSpPr/>
            <p:nvPr/>
          </p:nvSpPr>
          <p:spPr>
            <a:xfrm>
              <a:off x="3329502" y="3839420"/>
              <a:ext cx="3081900" cy="698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Deploy to Any Cloud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900;p79">
              <a:extLst>
                <a:ext uri="{FF2B5EF4-FFF2-40B4-BE49-F238E27FC236}">
                  <a16:creationId xmlns:a16="http://schemas.microsoft.com/office/drawing/2014/main" id="{8E9543C7-B236-4B08-1DE8-6C8DE8F25415}"/>
                </a:ext>
              </a:extLst>
            </p:cNvPr>
            <p:cNvSpPr/>
            <p:nvPr/>
          </p:nvSpPr>
          <p:spPr>
            <a:xfrm>
              <a:off x="3385655" y="4011404"/>
              <a:ext cx="1484700" cy="4893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Provider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901;p79">
              <a:extLst>
                <a:ext uri="{FF2B5EF4-FFF2-40B4-BE49-F238E27FC236}">
                  <a16:creationId xmlns:a16="http://schemas.microsoft.com/office/drawing/2014/main" id="{F3CE181C-71D9-7A0E-E27E-19F70284BABA}"/>
                </a:ext>
              </a:extLst>
            </p:cNvPr>
            <p:cNvSpPr/>
            <p:nvPr/>
          </p:nvSpPr>
          <p:spPr>
            <a:xfrm>
              <a:off x="3577047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SDK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5" name="Google Shape;902;p79">
              <a:extLst>
                <a:ext uri="{FF2B5EF4-FFF2-40B4-BE49-F238E27FC236}">
                  <a16:creationId xmlns:a16="http://schemas.microsoft.com/office/drawing/2014/main" id="{62B247A7-AA63-4C56-7CC5-18BCB6F9C5A1}"/>
                </a:ext>
              </a:extLst>
            </p:cNvPr>
            <p:cNvSpPr/>
            <p:nvPr/>
          </p:nvSpPr>
          <p:spPr>
            <a:xfrm>
              <a:off x="4920371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CrossGuard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06" name="Google Shape;903;p79">
              <a:extLst>
                <a:ext uri="{FF2B5EF4-FFF2-40B4-BE49-F238E27FC236}">
                  <a16:creationId xmlns:a16="http://schemas.microsoft.com/office/drawing/2014/main" id="{DD60B14A-5B2B-CBAD-F11B-951522A9803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29027" y="4186022"/>
              <a:ext cx="175269" cy="104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7" name="Google Shape;904;p79">
              <a:extLst>
                <a:ext uri="{FF2B5EF4-FFF2-40B4-BE49-F238E27FC236}">
                  <a16:creationId xmlns:a16="http://schemas.microsoft.com/office/drawing/2014/main" id="{95A711B3-ADAD-B393-B224-E727F4A62CB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985244" y="4373794"/>
              <a:ext cx="294264" cy="63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8" name="Google Shape;905;p79">
              <a:extLst>
                <a:ext uri="{FF2B5EF4-FFF2-40B4-BE49-F238E27FC236}">
                  <a16:creationId xmlns:a16="http://schemas.microsoft.com/office/drawing/2014/main" id="{F86AEC55-B826-EA33-5B45-3D4D27AF13A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 amt="70000"/>
            </a:blip>
            <a:srcRect l="3305" r="5378"/>
            <a:stretch/>
          </p:blipFill>
          <p:spPr>
            <a:xfrm>
              <a:off x="3886254" y="4187800"/>
              <a:ext cx="252330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9" name="Google Shape;906;p79">
              <a:extLst>
                <a:ext uri="{FF2B5EF4-FFF2-40B4-BE49-F238E27FC236}">
                  <a16:creationId xmlns:a16="http://schemas.microsoft.com/office/drawing/2014/main" id="{4D50009C-EAA4-CB4B-F6B0-708CC6820DA3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 amt="70000"/>
            </a:blip>
            <a:srcRect/>
            <a:stretch/>
          </p:blipFill>
          <p:spPr>
            <a:xfrm>
              <a:off x="4302822" y="4367269"/>
              <a:ext cx="294266" cy="76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0" name="Google Shape;907;p79">
              <a:extLst>
                <a:ext uri="{FF2B5EF4-FFF2-40B4-BE49-F238E27FC236}">
                  <a16:creationId xmlns:a16="http://schemas.microsoft.com/office/drawing/2014/main" id="{1280C445-6C86-EE9C-CC31-54496682AAF6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 amt="70000"/>
            </a:blip>
            <a:srcRect/>
            <a:stretch/>
          </p:blipFill>
          <p:spPr>
            <a:xfrm>
              <a:off x="4410067" y="4204867"/>
              <a:ext cx="172775" cy="6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1" name="Google Shape;908;p79">
              <a:extLst>
                <a:ext uri="{FF2B5EF4-FFF2-40B4-BE49-F238E27FC236}">
                  <a16:creationId xmlns:a16="http://schemas.microsoft.com/office/drawing/2014/main" id="{22372D56-36E1-6F80-46F7-B7628D73E362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 amt="70000"/>
            </a:blip>
            <a:srcRect/>
            <a:stretch/>
          </p:blipFill>
          <p:spPr>
            <a:xfrm>
              <a:off x="4628927" y="4197098"/>
              <a:ext cx="208823" cy="82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2" name="Google Shape;909;p79">
              <a:extLst>
                <a:ext uri="{FF2B5EF4-FFF2-40B4-BE49-F238E27FC236}">
                  <a16:creationId xmlns:a16="http://schemas.microsoft.com/office/drawing/2014/main" id="{A628C8FE-1FD9-0E0B-58FA-F4A61E2D24B9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 amt="70000"/>
            </a:blip>
            <a:srcRect/>
            <a:stretch/>
          </p:blipFill>
          <p:spPr>
            <a:xfrm>
              <a:off x="4184667" y="4187800"/>
              <a:ext cx="179315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3" name="Google Shape;910;p79">
              <a:extLst>
                <a:ext uri="{FF2B5EF4-FFF2-40B4-BE49-F238E27FC236}">
                  <a16:creationId xmlns:a16="http://schemas.microsoft.com/office/drawing/2014/main" id="{420D8894-02F4-F7EB-CFCC-20D1DB46755C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 amt="70000"/>
            </a:blip>
            <a:srcRect/>
            <a:stretch/>
          </p:blipFill>
          <p:spPr>
            <a:xfrm>
              <a:off x="4620400" y="4374204"/>
              <a:ext cx="222400" cy="62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4" name="Google Shape;911;p79">
              <a:extLst>
                <a:ext uri="{FF2B5EF4-FFF2-40B4-BE49-F238E27FC236}">
                  <a16:creationId xmlns:a16="http://schemas.microsoft.com/office/drawing/2014/main" id="{AA8E16BF-2C57-4DDC-1C12-91A490F0842A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440302" y="4324285"/>
              <a:ext cx="152719" cy="152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5" name="Google Shape;912;p79">
              <a:extLst>
                <a:ext uri="{FF2B5EF4-FFF2-40B4-BE49-F238E27FC236}">
                  <a16:creationId xmlns:a16="http://schemas.microsoft.com/office/drawing/2014/main" id="{34C39187-E256-1A0C-7E9C-03C15B6988B1}"/>
                </a:ext>
              </a:extLst>
            </p:cNvPr>
            <p:cNvSpPr/>
            <p:nvPr/>
          </p:nvSpPr>
          <p:spPr>
            <a:xfrm>
              <a:off x="3598701" y="4161913"/>
              <a:ext cx="12699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6" name="Google Shape;913;p79">
              <a:extLst>
                <a:ext uri="{FF2B5EF4-FFF2-40B4-BE49-F238E27FC236}">
                  <a16:creationId xmlns:a16="http://schemas.microsoft.com/office/drawing/2014/main" id="{5974FFF7-FE60-B949-44A4-7DECFBD44C0D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 l="10622" t="38853" r="10282" b="38256"/>
            <a:stretch/>
          </p:blipFill>
          <p:spPr>
            <a:xfrm>
              <a:off x="3667665" y="4377189"/>
              <a:ext cx="294263" cy="56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7" name="Google Shape;914;p79">
              <a:extLst>
                <a:ext uri="{FF2B5EF4-FFF2-40B4-BE49-F238E27FC236}">
                  <a16:creationId xmlns:a16="http://schemas.microsoft.com/office/drawing/2014/main" id="{79480DC2-9010-A753-7853-3F4462F6DAAA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 amt="70000"/>
            </a:blip>
            <a:srcRect/>
            <a:stretch/>
          </p:blipFill>
          <p:spPr>
            <a:xfrm>
              <a:off x="3683389" y="4199783"/>
              <a:ext cx="156779" cy="77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8" name="Google Shape;915;p79">
              <a:extLst>
                <a:ext uri="{FF2B5EF4-FFF2-40B4-BE49-F238E27FC236}">
                  <a16:creationId xmlns:a16="http://schemas.microsoft.com/office/drawing/2014/main" id="{E1A183B3-AD56-41DE-589E-6AA06F89C4F6}"/>
                </a:ext>
              </a:extLst>
            </p:cNvPr>
            <p:cNvSpPr/>
            <p:nvPr/>
          </p:nvSpPr>
          <p:spPr>
            <a:xfrm>
              <a:off x="4915022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Foundation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9" name="Google Shape;916;p79">
              <a:extLst>
                <a:ext uri="{FF2B5EF4-FFF2-40B4-BE49-F238E27FC236}">
                  <a16:creationId xmlns:a16="http://schemas.microsoft.com/office/drawing/2014/main" id="{3B479C03-A660-845B-B7D4-F1AAB1FD3D78}"/>
                </a:ext>
              </a:extLst>
            </p:cNvPr>
            <p:cNvSpPr/>
            <p:nvPr/>
          </p:nvSpPr>
          <p:spPr>
            <a:xfrm>
              <a:off x="540878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0" name="Google Shape;917;p79">
              <a:extLst>
                <a:ext uri="{FF2B5EF4-FFF2-40B4-BE49-F238E27FC236}">
                  <a16:creationId xmlns:a16="http://schemas.microsoft.com/office/drawing/2014/main" id="{892BD667-0F44-AA71-31CC-C2BBA6554119}"/>
                </a:ext>
              </a:extLst>
            </p:cNvPr>
            <p:cNvSpPr/>
            <p:nvPr/>
          </p:nvSpPr>
          <p:spPr>
            <a:xfrm>
              <a:off x="590254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Network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1" name="Google Shape;918;p79">
              <a:extLst>
                <a:ext uri="{FF2B5EF4-FFF2-40B4-BE49-F238E27FC236}">
                  <a16:creationId xmlns:a16="http://schemas.microsoft.com/office/drawing/2014/main" id="{A75E15A4-328B-77A3-1D50-F4D8D9F80058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5428940" y="4161348"/>
              <a:ext cx="194089" cy="34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2" name="Google Shape;919;p79">
              <a:extLst>
                <a:ext uri="{FF2B5EF4-FFF2-40B4-BE49-F238E27FC236}">
                  <a16:creationId xmlns:a16="http://schemas.microsoft.com/office/drawing/2014/main" id="{3B3F5486-3A5D-8FA1-1841-22DCC1F7D026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660443" y="4372889"/>
              <a:ext cx="164314" cy="86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3" name="Google Shape;920;p79">
              <a:extLst>
                <a:ext uri="{FF2B5EF4-FFF2-40B4-BE49-F238E27FC236}">
                  <a16:creationId xmlns:a16="http://schemas.microsoft.com/office/drawing/2014/main" id="{2E59948C-F282-0B16-0DDE-3E220BBB0B54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45555" y="4275472"/>
              <a:ext cx="194089" cy="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4" name="Google Shape;921;p79">
              <a:extLst>
                <a:ext uri="{FF2B5EF4-FFF2-40B4-BE49-F238E27FC236}">
                  <a16:creationId xmlns:a16="http://schemas.microsoft.com/office/drawing/2014/main" id="{504FBA91-4ECE-2E1B-C6BB-2B931D147CB7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 t="21400" b="28066"/>
            <a:stretch/>
          </p:blipFill>
          <p:spPr>
            <a:xfrm>
              <a:off x="5663044" y="4138303"/>
              <a:ext cx="159108" cy="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5" name="Google Shape;922;p79">
              <a:extLst>
                <a:ext uri="{FF2B5EF4-FFF2-40B4-BE49-F238E27FC236}">
                  <a16:creationId xmlns:a16="http://schemas.microsoft.com/office/drawing/2014/main" id="{3AB207E0-6111-689C-7BEA-321499EBA1D7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5428940" y="4247981"/>
              <a:ext cx="194088" cy="91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6" name="Google Shape;923;p79">
              <a:extLst>
                <a:ext uri="{FF2B5EF4-FFF2-40B4-BE49-F238E27FC236}">
                  <a16:creationId xmlns:a16="http://schemas.microsoft.com/office/drawing/2014/main" id="{CCA4EE2E-9F84-CA31-65A7-D9C5CB574ADD}"/>
                </a:ext>
              </a:extLst>
            </p:cNvPr>
            <p:cNvSpPr txBox="1"/>
            <p:nvPr/>
          </p:nvSpPr>
          <p:spPr>
            <a:xfrm>
              <a:off x="5902538" y="4248738"/>
              <a:ext cx="445800" cy="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Montserrat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Others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7" name="Google Shape;924;p79">
              <a:extLst>
                <a:ext uri="{FF2B5EF4-FFF2-40B4-BE49-F238E27FC236}">
                  <a16:creationId xmlns:a16="http://schemas.microsoft.com/office/drawing/2014/main" id="{F90A9174-0510-C968-7753-A1D6E3AB818A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5989456" y="4198958"/>
              <a:ext cx="141413" cy="46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8" name="Google Shape;925;p79">
              <a:extLst>
                <a:ext uri="{FF2B5EF4-FFF2-40B4-BE49-F238E27FC236}">
                  <a16:creationId xmlns:a16="http://schemas.microsoft.com/office/drawing/2014/main" id="{B009977F-8F6C-0130-368D-98948B5FCBBD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6115756" y="4127204"/>
              <a:ext cx="65067" cy="5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9" name="Google Shape;926;p79">
              <a:extLst>
                <a:ext uri="{FF2B5EF4-FFF2-40B4-BE49-F238E27FC236}">
                  <a16:creationId xmlns:a16="http://schemas.microsoft.com/office/drawing/2014/main" id="{41A21591-83D2-9D6C-699C-9562F684C016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5919073" y="4135526"/>
              <a:ext cx="144352" cy="43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0" name="Google Shape;927;p79">
              <a:extLst>
                <a:ext uri="{FF2B5EF4-FFF2-40B4-BE49-F238E27FC236}">
                  <a16:creationId xmlns:a16="http://schemas.microsoft.com/office/drawing/2014/main" id="{9E03BE73-89C6-D52B-F787-2F6A5DD291DD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6155399" y="4201710"/>
              <a:ext cx="127032" cy="41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1" name="Google Shape;928;p79">
              <a:extLst>
                <a:ext uri="{FF2B5EF4-FFF2-40B4-BE49-F238E27FC236}">
                  <a16:creationId xmlns:a16="http://schemas.microsoft.com/office/drawing/2014/main" id="{89BF02AD-A870-F7AF-9701-C905302968F1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6233154" y="4141429"/>
              <a:ext cx="81690" cy="313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2" name="Google Shape;929;p79">
              <a:extLst>
                <a:ext uri="{FF2B5EF4-FFF2-40B4-BE49-F238E27FC236}">
                  <a16:creationId xmlns:a16="http://schemas.microsoft.com/office/drawing/2014/main" id="{9BBA1356-F2A5-FB2F-66CB-826B407C1237}"/>
                </a:ext>
              </a:extLst>
            </p:cNvPr>
            <p:cNvGrpSpPr/>
            <p:nvPr/>
          </p:nvGrpSpPr>
          <p:grpSpPr>
            <a:xfrm>
              <a:off x="5924171" y="4342921"/>
              <a:ext cx="407125" cy="116147"/>
              <a:chOff x="7767150" y="4188632"/>
              <a:chExt cx="466673" cy="133134"/>
            </a:xfrm>
          </p:grpSpPr>
          <p:pic>
            <p:nvPicPr>
              <p:cNvPr id="2633" name="Google Shape;930;p79">
                <a:extLst>
                  <a:ext uri="{FF2B5EF4-FFF2-40B4-BE49-F238E27FC236}">
                    <a16:creationId xmlns:a16="http://schemas.microsoft.com/office/drawing/2014/main" id="{0736FFB2-F5D9-C1A6-E863-5D0AB342CCCB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</a:blip>
              <a:srcRect/>
              <a:stretch/>
            </p:blipFill>
            <p:spPr>
              <a:xfrm>
                <a:off x="8092885" y="4188632"/>
                <a:ext cx="140938" cy="622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4" name="Google Shape;931;p79">
                <a:extLst>
                  <a:ext uri="{FF2B5EF4-FFF2-40B4-BE49-F238E27FC236}">
                    <a16:creationId xmlns:a16="http://schemas.microsoft.com/office/drawing/2014/main" id="{60FBE0D7-AAA4-699B-DEAC-82FE2EFC2095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7775765" y="4269912"/>
                <a:ext cx="128239" cy="51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5" name="Google Shape;932;p79">
                <a:extLst>
                  <a:ext uri="{FF2B5EF4-FFF2-40B4-BE49-F238E27FC236}">
                    <a16:creationId xmlns:a16="http://schemas.microsoft.com/office/drawing/2014/main" id="{36F083DB-672E-4B9B-89FA-D92FB3788F44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 l="9315" t="33236" r="10793" b="30170"/>
              <a:stretch/>
            </p:blipFill>
            <p:spPr>
              <a:xfrm>
                <a:off x="7767150" y="4199930"/>
                <a:ext cx="145498" cy="41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6" name="Google Shape;933;p79">
                <a:extLst>
                  <a:ext uri="{FF2B5EF4-FFF2-40B4-BE49-F238E27FC236}">
                    <a16:creationId xmlns:a16="http://schemas.microsoft.com/office/drawing/2014/main" id="{0883B5C1-7203-9E06-370A-70A8AF6A3657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/>
              <a:stretch/>
            </p:blipFill>
            <p:spPr>
              <a:xfrm>
                <a:off x="7935123" y="4202223"/>
                <a:ext cx="127470" cy="336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7" name="Google Shape;934;p79">
                <a:extLst>
                  <a:ext uri="{FF2B5EF4-FFF2-40B4-BE49-F238E27FC236}">
                    <a16:creationId xmlns:a16="http://schemas.microsoft.com/office/drawing/2014/main" id="{DCAE14F7-9DC2-D18E-4927-BEC96AC55913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7931463" y="4269912"/>
                <a:ext cx="110687" cy="402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8" name="Google Shape;935;p79">
                <a:extLst>
                  <a:ext uri="{FF2B5EF4-FFF2-40B4-BE49-F238E27FC236}">
                    <a16:creationId xmlns:a16="http://schemas.microsoft.com/office/drawing/2014/main" id="{E76EA119-9324-BC1F-ADEB-E74F72BA0B8D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</a:blip>
              <a:srcRect l="8998" t="31308" r="9858" b="34685"/>
              <a:stretch/>
            </p:blipFill>
            <p:spPr>
              <a:xfrm>
                <a:off x="8101533" y="4274078"/>
                <a:ext cx="127469" cy="35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9" name="Google Shape;936;p79">
              <a:extLst>
                <a:ext uri="{FF2B5EF4-FFF2-40B4-BE49-F238E27FC236}">
                  <a16:creationId xmlns:a16="http://schemas.microsoft.com/office/drawing/2014/main" id="{5735F3F1-6C83-D76C-F32F-D205DF96D048}"/>
                </a:ext>
              </a:extLst>
            </p:cNvPr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4937781" y="4155539"/>
              <a:ext cx="185303" cy="45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0" name="Google Shape;937;p79">
              <a:extLst>
                <a:ext uri="{FF2B5EF4-FFF2-40B4-BE49-F238E27FC236}">
                  <a16:creationId xmlns:a16="http://schemas.microsoft.com/office/drawing/2014/main" id="{A2C3E17D-0586-1AD8-9D37-E02D21A60C40}"/>
                </a:ext>
              </a:extLst>
            </p:cNvPr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39903" y="4268575"/>
              <a:ext cx="194090" cy="49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1" name="Google Shape;938;p79">
              <a:extLst>
                <a:ext uri="{FF2B5EF4-FFF2-40B4-BE49-F238E27FC236}">
                  <a16:creationId xmlns:a16="http://schemas.microsoft.com/office/drawing/2014/main" id="{72AA95FB-EBDA-CEC3-C8B1-22B4B616EE7A}"/>
                </a:ext>
              </a:extLst>
            </p:cNvPr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4939903" y="4385310"/>
              <a:ext cx="194090" cy="6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2" name="Google Shape;939;p79">
              <a:extLst>
                <a:ext uri="{FF2B5EF4-FFF2-40B4-BE49-F238E27FC236}">
                  <a16:creationId xmlns:a16="http://schemas.microsoft.com/office/drawing/2014/main" id="{71A32D75-1342-2E71-2CDF-2F148D1C99A6}"/>
                </a:ext>
              </a:extLst>
            </p:cNvPr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5148581" y="4371962"/>
              <a:ext cx="194089" cy="88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3" name="Google Shape;940;p79">
              <a:extLst>
                <a:ext uri="{FF2B5EF4-FFF2-40B4-BE49-F238E27FC236}">
                  <a16:creationId xmlns:a16="http://schemas.microsoft.com/office/drawing/2014/main" id="{4E466650-C062-B71A-1DEC-C9BF92E57814}"/>
                </a:ext>
              </a:extLst>
            </p:cNvPr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5148581" y="4164182"/>
              <a:ext cx="194088" cy="28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941;p79" descr="Icon&#10;&#10;Description automatically generated">
              <a:extLst>
                <a:ext uri="{FF2B5EF4-FFF2-40B4-BE49-F238E27FC236}">
                  <a16:creationId xmlns:a16="http://schemas.microsoft.com/office/drawing/2014/main" id="{577D7496-106C-3E3B-B8F6-9E9B347F50B8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5178809" y="4270972"/>
              <a:ext cx="133636" cy="45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942;p79">
              <a:extLst>
                <a:ext uri="{FF2B5EF4-FFF2-40B4-BE49-F238E27FC236}">
                  <a16:creationId xmlns:a16="http://schemas.microsoft.com/office/drawing/2014/main" id="{5E22CBC5-0D50-2B27-404A-315318DA5B6C}"/>
                </a:ext>
              </a:extLst>
            </p:cNvPr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5428940" y="4380214"/>
              <a:ext cx="194088" cy="71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6" name="Google Shape;943;p79">
              <a:extLst>
                <a:ext uri="{FF2B5EF4-FFF2-40B4-BE49-F238E27FC236}">
                  <a16:creationId xmlns:a16="http://schemas.microsoft.com/office/drawing/2014/main" id="{3520AF7E-C49B-D300-A509-5B357F93F3DE}"/>
                </a:ext>
              </a:extLst>
            </p:cNvPr>
            <p:cNvSpPr/>
            <p:nvPr/>
          </p:nvSpPr>
          <p:spPr>
            <a:xfrm>
              <a:off x="838206" y="2945525"/>
              <a:ext cx="2036700" cy="1591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 in Any Language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944;p79">
              <a:extLst>
                <a:ext uri="{FF2B5EF4-FFF2-40B4-BE49-F238E27FC236}">
                  <a16:creationId xmlns:a16="http://schemas.microsoft.com/office/drawing/2014/main" id="{9DB79046-CE9E-FFE1-518E-940C66CA2EA7}"/>
                </a:ext>
              </a:extLst>
            </p:cNvPr>
            <p:cNvSpPr/>
            <p:nvPr/>
          </p:nvSpPr>
          <p:spPr>
            <a:xfrm>
              <a:off x="882501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CDK constructs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8" name="Google Shape;945;p79" descr="Icon&#10;&#10;Description automatically generated">
              <a:extLst>
                <a:ext uri="{FF2B5EF4-FFF2-40B4-BE49-F238E27FC236}">
                  <a16:creationId xmlns:a16="http://schemas.microsoft.com/office/drawing/2014/main" id="{0A273D36-52FF-4F72-1F63-450A08D4425C}"/>
                </a:ext>
              </a:extLst>
            </p:cNvPr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945368" y="3166642"/>
              <a:ext cx="401489" cy="200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9" name="Google Shape;946;p79">
              <a:extLst>
                <a:ext uri="{FF2B5EF4-FFF2-40B4-BE49-F238E27FC236}">
                  <a16:creationId xmlns:a16="http://schemas.microsoft.com/office/drawing/2014/main" id="{1651EF82-0B28-DBD4-CB19-A3BDBD0A9582}"/>
                </a:ext>
              </a:extLst>
            </p:cNvPr>
            <p:cNvGrpSpPr/>
            <p:nvPr/>
          </p:nvGrpSpPr>
          <p:grpSpPr>
            <a:xfrm>
              <a:off x="1154202" y="3336334"/>
              <a:ext cx="242200" cy="109758"/>
              <a:chOff x="1099002" y="2972494"/>
              <a:chExt cx="259259" cy="117489"/>
            </a:xfrm>
          </p:grpSpPr>
          <p:pic>
            <p:nvPicPr>
              <p:cNvPr id="2650" name="Google Shape;947;p79">
                <a:extLst>
                  <a:ext uri="{FF2B5EF4-FFF2-40B4-BE49-F238E27FC236}">
                    <a16:creationId xmlns:a16="http://schemas.microsoft.com/office/drawing/2014/main" id="{B7D68717-FB9B-E803-6CBE-4A3774DE5919}"/>
                  </a:ext>
                </a:extLst>
              </p:cNvPr>
              <p:cNvPicPr preferRelativeResize="0"/>
              <p:nvPr/>
            </p:nvPicPr>
            <p:blipFill rotWithShape="1">
              <a:blip r:embed="rId43">
                <a:alphaModFix/>
              </a:blip>
              <a:srcRect/>
              <a:stretch/>
            </p:blipFill>
            <p:spPr>
              <a:xfrm>
                <a:off x="1099002" y="2972499"/>
                <a:ext cx="117495" cy="117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1" name="Google Shape;948;p79">
                <a:extLst>
                  <a:ext uri="{FF2B5EF4-FFF2-40B4-BE49-F238E27FC236}">
                    <a16:creationId xmlns:a16="http://schemas.microsoft.com/office/drawing/2014/main" id="{47A834C9-D362-633F-5228-FB0576C1FDB3}"/>
                  </a:ext>
                </a:extLst>
              </p:cNvPr>
              <p:cNvPicPr preferRelativeResize="0"/>
              <p:nvPr/>
            </p:nvPicPr>
            <p:blipFill rotWithShape="1">
              <a:blip r:embed="rId44">
                <a:alphaModFix/>
              </a:blip>
              <a:srcRect/>
              <a:stretch/>
            </p:blipFill>
            <p:spPr>
              <a:xfrm>
                <a:off x="1240766" y="2972494"/>
                <a:ext cx="117495" cy="1174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52" name="Google Shape;949;p79">
              <a:extLst>
                <a:ext uri="{FF2B5EF4-FFF2-40B4-BE49-F238E27FC236}">
                  <a16:creationId xmlns:a16="http://schemas.microsoft.com/office/drawing/2014/main" id="{B8B6C430-CA01-419D-9DEA-D82E676DD36A}"/>
                </a:ext>
              </a:extLst>
            </p:cNvPr>
            <p:cNvPicPr preferRelativeResize="0"/>
            <p:nvPr/>
          </p:nvPicPr>
          <p:blipFill rotWithShape="1">
            <a:blip r:embed="rId45">
              <a:alphaModFix/>
            </a:blip>
            <a:srcRect/>
            <a:stretch/>
          </p:blipFill>
          <p:spPr>
            <a:xfrm>
              <a:off x="907775" y="3486056"/>
              <a:ext cx="488625" cy="14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3" name="Google Shape;950;p79">
              <a:extLst>
                <a:ext uri="{FF2B5EF4-FFF2-40B4-BE49-F238E27FC236}">
                  <a16:creationId xmlns:a16="http://schemas.microsoft.com/office/drawing/2014/main" id="{BADF08DD-1264-0D3F-4900-08514315A7E9}"/>
                </a:ext>
              </a:extLst>
            </p:cNvPr>
            <p:cNvPicPr preferRelativeResize="0"/>
            <p:nvPr/>
          </p:nvPicPr>
          <p:blipFill rotWithShape="1">
            <a:blip r:embed="rId46">
              <a:alphaModFix/>
            </a:blip>
            <a:srcRect l="6807" t="33392" r="8840" b="28982"/>
            <a:stretch/>
          </p:blipFill>
          <p:spPr>
            <a:xfrm>
              <a:off x="1430306" y="3187857"/>
              <a:ext cx="401488" cy="158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4" name="Google Shape;951;p7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3E1A9E5-6474-A8FE-5C14-CA19C91A65C6}"/>
                </a:ext>
              </a:extLst>
            </p:cNvPr>
            <p:cNvPicPr preferRelativeResize="0"/>
            <p:nvPr/>
          </p:nvPicPr>
          <p:blipFill rotWithShape="1">
            <a:blip r:embed="rId47">
              <a:alphaModFix/>
            </a:blip>
            <a:srcRect/>
            <a:stretch/>
          </p:blipFill>
          <p:spPr>
            <a:xfrm>
              <a:off x="1915263" y="3174688"/>
              <a:ext cx="574731" cy="190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952;p79">
              <a:extLst>
                <a:ext uri="{FF2B5EF4-FFF2-40B4-BE49-F238E27FC236}">
                  <a16:creationId xmlns:a16="http://schemas.microsoft.com/office/drawing/2014/main" id="{14D00404-469D-3111-F67B-0E9DB2618609}"/>
                </a:ext>
              </a:extLst>
            </p:cNvPr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2575239" y="3187860"/>
              <a:ext cx="214451" cy="214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56" name="Google Shape;953;p79">
              <a:extLst>
                <a:ext uri="{FF2B5EF4-FFF2-40B4-BE49-F238E27FC236}">
                  <a16:creationId xmlns:a16="http://schemas.microsoft.com/office/drawing/2014/main" id="{A84713D0-1885-F7CE-132E-70F4C350C3D9}"/>
                </a:ext>
              </a:extLst>
            </p:cNvPr>
            <p:cNvGrpSpPr/>
            <p:nvPr/>
          </p:nvGrpSpPr>
          <p:grpSpPr>
            <a:xfrm>
              <a:off x="1469570" y="3377442"/>
              <a:ext cx="541317" cy="287872"/>
              <a:chOff x="2080691" y="2086440"/>
              <a:chExt cx="708809" cy="376944"/>
            </a:xfrm>
          </p:grpSpPr>
          <p:pic>
            <p:nvPicPr>
              <p:cNvPr id="2657" name="Google Shape;954;p79">
                <a:extLst>
                  <a:ext uri="{FF2B5EF4-FFF2-40B4-BE49-F238E27FC236}">
                    <a16:creationId xmlns:a16="http://schemas.microsoft.com/office/drawing/2014/main" id="{D7B9A440-4F9D-CF8D-0C18-F20CE22E0321}"/>
                  </a:ext>
                </a:extLst>
              </p:cNvPr>
              <p:cNvPicPr preferRelativeResize="0"/>
              <p:nvPr/>
            </p:nvPicPr>
            <p:blipFill rotWithShape="1">
              <a:blip r:embed="rId49">
                <a:alphaModFix/>
              </a:blip>
              <a:srcRect/>
              <a:stretch/>
            </p:blipFill>
            <p:spPr>
              <a:xfrm>
                <a:off x="2483929" y="2134610"/>
                <a:ext cx="176498" cy="176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8" name="Google Shape;955;p79">
                <a:extLst>
                  <a:ext uri="{FF2B5EF4-FFF2-40B4-BE49-F238E27FC236}">
                    <a16:creationId xmlns:a16="http://schemas.microsoft.com/office/drawing/2014/main" id="{2FB0002C-31A7-7FE4-2B1D-10CE2C96C323}"/>
                  </a:ext>
                </a:extLst>
              </p:cNvPr>
              <p:cNvPicPr preferRelativeResize="0"/>
              <p:nvPr/>
            </p:nvPicPr>
            <p:blipFill rotWithShape="1">
              <a:blip r:embed="rId50">
                <a:alphaModFix/>
              </a:blip>
              <a:srcRect/>
              <a:stretch/>
            </p:blipFill>
            <p:spPr>
              <a:xfrm>
                <a:off x="2483921" y="2263430"/>
                <a:ext cx="176498" cy="176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9" name="Google Shape;956;p79">
                <a:extLst>
                  <a:ext uri="{FF2B5EF4-FFF2-40B4-BE49-F238E27FC236}">
                    <a16:creationId xmlns:a16="http://schemas.microsoft.com/office/drawing/2014/main" id="{17C7A688-A048-3167-DFE0-A13FD7AAFDB7}"/>
                  </a:ext>
                </a:extLst>
              </p:cNvPr>
              <p:cNvPicPr preferRelativeResize="0"/>
              <p:nvPr/>
            </p:nvPicPr>
            <p:blipFill rotWithShape="1">
              <a:blip r:embed="rId51">
                <a:alphaModFix/>
              </a:blip>
              <a:srcRect/>
              <a:stretch/>
            </p:blipFill>
            <p:spPr>
              <a:xfrm>
                <a:off x="2613002" y="2177783"/>
                <a:ext cx="176498" cy="1764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0" name="Google Shape;957;p79">
                <a:extLst>
                  <a:ext uri="{FF2B5EF4-FFF2-40B4-BE49-F238E27FC236}">
                    <a16:creationId xmlns:a16="http://schemas.microsoft.com/office/drawing/2014/main" id="{E5DDA906-E1C8-44A1-39D0-CFAE2377855C}"/>
                  </a:ext>
                </a:extLst>
              </p:cNvPr>
              <p:cNvPicPr preferRelativeResize="0"/>
              <p:nvPr/>
            </p:nvPicPr>
            <p:blipFill rotWithShape="1">
              <a:blip r:embed="rId52">
                <a:alphaModFix/>
              </a:blip>
              <a:srcRect/>
              <a:stretch/>
            </p:blipFill>
            <p:spPr>
              <a:xfrm>
                <a:off x="2080691" y="2086440"/>
                <a:ext cx="376947" cy="3769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661" name="Google Shape;958;p79">
              <a:extLst>
                <a:ext uri="{FF2B5EF4-FFF2-40B4-BE49-F238E27FC236}">
                  <a16:creationId xmlns:a16="http://schemas.microsoft.com/office/drawing/2014/main" id="{CBF520A5-AEE4-6EA7-B0CD-86C950BAE5F0}"/>
                </a:ext>
              </a:extLst>
            </p:cNvPr>
            <p:cNvCxnSpPr>
              <a:stCxn id="2586" idx="2"/>
              <a:endCxn id="2600" idx="0"/>
            </p:cNvCxnSpPr>
            <p:nvPr/>
          </p:nvCxnSpPr>
          <p:spPr>
            <a:xfrm>
              <a:off x="4870251" y="2816777"/>
              <a:ext cx="300" cy="1530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2" name="Google Shape;959;p79">
              <a:extLst>
                <a:ext uri="{FF2B5EF4-FFF2-40B4-BE49-F238E27FC236}">
                  <a16:creationId xmlns:a16="http://schemas.microsoft.com/office/drawing/2014/main" id="{13BAF384-4941-EB7B-CD7B-E00E20A01325}"/>
                </a:ext>
              </a:extLst>
            </p:cNvPr>
            <p:cNvCxnSpPr>
              <a:stCxn id="2646" idx="0"/>
              <a:endCxn id="2587" idx="1"/>
            </p:cNvCxnSpPr>
            <p:nvPr/>
          </p:nvCxnSpPr>
          <p:spPr>
            <a:xfrm rot="-5400000">
              <a:off x="2569956" y="1940825"/>
              <a:ext cx="291300" cy="1718100"/>
            </a:xfrm>
            <a:prstGeom prst="bentConnector2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3" name="Google Shape;960;p79">
              <a:extLst>
                <a:ext uri="{FF2B5EF4-FFF2-40B4-BE49-F238E27FC236}">
                  <a16:creationId xmlns:a16="http://schemas.microsoft.com/office/drawing/2014/main" id="{15C72167-AE9F-BABF-9F9F-7626049F77FB}"/>
                </a:ext>
              </a:extLst>
            </p:cNvPr>
            <p:cNvCxnSpPr>
              <a:stCxn id="2646" idx="3"/>
              <a:endCxn id="2600" idx="1"/>
            </p:cNvCxnSpPr>
            <p:nvPr/>
          </p:nvCxnSpPr>
          <p:spPr>
            <a:xfrm rot="10800000" flipH="1">
              <a:off x="2874906" y="3188825"/>
              <a:ext cx="454500" cy="552600"/>
            </a:xfrm>
            <a:prstGeom prst="bentConnector3">
              <a:avLst>
                <a:gd name="adj1" fmla="val 49989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4" name="Google Shape;961;p79">
              <a:extLst>
                <a:ext uri="{FF2B5EF4-FFF2-40B4-BE49-F238E27FC236}">
                  <a16:creationId xmlns:a16="http://schemas.microsoft.com/office/drawing/2014/main" id="{5AD6F9DE-A787-8232-6ADC-CD1E044A2241}"/>
                </a:ext>
              </a:extLst>
            </p:cNvPr>
            <p:cNvCxnSpPr>
              <a:stCxn id="2590" idx="1"/>
              <a:endCxn id="2600" idx="3"/>
            </p:cNvCxnSpPr>
            <p:nvPr/>
          </p:nvCxnSpPr>
          <p:spPr>
            <a:xfrm rot="10800000">
              <a:off x="6411407" y="3188623"/>
              <a:ext cx="449400" cy="564900"/>
            </a:xfrm>
            <a:prstGeom prst="bentConnector3">
              <a:avLst>
                <a:gd name="adj1" fmla="val 49995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5" name="Google Shape;962;p79">
              <a:extLst>
                <a:ext uri="{FF2B5EF4-FFF2-40B4-BE49-F238E27FC236}">
                  <a16:creationId xmlns:a16="http://schemas.microsoft.com/office/drawing/2014/main" id="{404DB255-35C2-6EE9-7E5C-FECEEEEEBAAE}"/>
                </a:ext>
              </a:extLst>
            </p:cNvPr>
            <p:cNvCxnSpPr>
              <a:stCxn id="2601" idx="2"/>
              <a:endCxn id="2602" idx="0"/>
            </p:cNvCxnSpPr>
            <p:nvPr/>
          </p:nvCxnSpPr>
          <p:spPr>
            <a:xfrm>
              <a:off x="4870451" y="3693972"/>
              <a:ext cx="0" cy="1455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66" name="Google Shape;963;p79">
              <a:extLst>
                <a:ext uri="{FF2B5EF4-FFF2-40B4-BE49-F238E27FC236}">
                  <a16:creationId xmlns:a16="http://schemas.microsoft.com/office/drawing/2014/main" id="{9725C4D0-0A34-0C1C-1923-2F388E7B530C}"/>
                </a:ext>
              </a:extLst>
            </p:cNvPr>
            <p:cNvSpPr/>
            <p:nvPr/>
          </p:nvSpPr>
          <p:spPr>
            <a:xfrm>
              <a:off x="931783" y="3823658"/>
              <a:ext cx="1836000" cy="1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or Convert from Any Format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964;p79">
              <a:extLst>
                <a:ext uri="{FF2B5EF4-FFF2-40B4-BE49-F238E27FC236}">
                  <a16:creationId xmlns:a16="http://schemas.microsoft.com/office/drawing/2014/main" id="{B6A20063-AD1F-A9CC-E37C-B4AF34F22E75}"/>
                </a:ext>
              </a:extLst>
            </p:cNvPr>
            <p:cNvSpPr/>
            <p:nvPr/>
          </p:nvSpPr>
          <p:spPr>
            <a:xfrm>
              <a:off x="1536683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K8s YAML CRD Helm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965;p79">
              <a:extLst>
                <a:ext uri="{FF2B5EF4-FFF2-40B4-BE49-F238E27FC236}">
                  <a16:creationId xmlns:a16="http://schemas.microsoft.com/office/drawing/2014/main" id="{B5211043-8FE2-0153-49DA-9CFD74634185}"/>
                </a:ext>
              </a:extLst>
            </p:cNvPr>
            <p:cNvSpPr/>
            <p:nvPr/>
          </p:nvSpPr>
          <p:spPr>
            <a:xfrm>
              <a:off x="2190864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HCL </a:t>
              </a:r>
              <a:b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ARM CFN templates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966;p79">
              <a:extLst>
                <a:ext uri="{FF2B5EF4-FFF2-40B4-BE49-F238E27FC236}">
                  <a16:creationId xmlns:a16="http://schemas.microsoft.com/office/drawing/2014/main" id="{B9ED0689-DC79-0337-FD8A-54D15C40BA43}"/>
                </a:ext>
              </a:extLst>
            </p:cNvPr>
            <p:cNvSpPr/>
            <p:nvPr/>
          </p:nvSpPr>
          <p:spPr>
            <a:xfrm>
              <a:off x="4089880" y="4903630"/>
              <a:ext cx="1570200" cy="1842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Integration Testing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0" name="Google Shape;967;p79">
              <a:extLst>
                <a:ext uri="{FF2B5EF4-FFF2-40B4-BE49-F238E27FC236}">
                  <a16:creationId xmlns:a16="http://schemas.microsoft.com/office/drawing/2014/main" id="{7BAFEC6E-5665-2E0F-B686-9EEE3DB50B86}"/>
                </a:ext>
              </a:extLst>
            </p:cNvPr>
            <p:cNvPicPr preferRelativeResize="0"/>
            <p:nvPr/>
          </p:nvPicPr>
          <p:blipFill rotWithShape="1">
            <a:blip r:embed="rId53">
              <a:alphaModFix/>
            </a:blip>
            <a:srcRect/>
            <a:stretch/>
          </p:blipFill>
          <p:spPr>
            <a:xfrm>
              <a:off x="6221347" y="4732678"/>
              <a:ext cx="313048" cy="137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1" name="Google Shape;968;p79">
              <a:extLst>
                <a:ext uri="{FF2B5EF4-FFF2-40B4-BE49-F238E27FC236}">
                  <a16:creationId xmlns:a16="http://schemas.microsoft.com/office/drawing/2014/main" id="{115858C7-BD45-3667-8CC3-E56183259238}"/>
                </a:ext>
              </a:extLst>
            </p:cNvPr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5784065" y="4738365"/>
              <a:ext cx="313047" cy="126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2" name="Google Shape;969;p79">
              <a:extLst>
                <a:ext uri="{FF2B5EF4-FFF2-40B4-BE49-F238E27FC236}">
                  <a16:creationId xmlns:a16="http://schemas.microsoft.com/office/drawing/2014/main" id="{C377CC34-E526-920F-1B8F-8D0A390E5828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6658630" y="4714002"/>
              <a:ext cx="151932" cy="17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3" name="Google Shape;970;p79" descr="Logo&#10;&#10;Description automatically generated">
              <a:extLst>
                <a:ext uri="{FF2B5EF4-FFF2-40B4-BE49-F238E27FC236}">
                  <a16:creationId xmlns:a16="http://schemas.microsoft.com/office/drawing/2014/main" id="{F3166E8F-51AC-9EE7-13EE-4E17EC5C09B9}"/>
                </a:ext>
              </a:extLst>
            </p:cNvPr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5784817" y="4944780"/>
              <a:ext cx="419484" cy="118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4" name="Google Shape;971;p79">
              <a:extLst>
                <a:ext uri="{FF2B5EF4-FFF2-40B4-BE49-F238E27FC236}">
                  <a16:creationId xmlns:a16="http://schemas.microsoft.com/office/drawing/2014/main" id="{65B69985-8DB1-140F-330C-94085CA37FDB}"/>
                </a:ext>
              </a:extLst>
            </p:cNvPr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6319841" y="4978236"/>
              <a:ext cx="361174" cy="5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5" name="Google Shape;972;p79">
              <a:extLst>
                <a:ext uri="{FF2B5EF4-FFF2-40B4-BE49-F238E27FC236}">
                  <a16:creationId xmlns:a16="http://schemas.microsoft.com/office/drawing/2014/main" id="{2567691D-9654-5381-E3B3-D4D0FBAE73FD}"/>
                </a:ext>
              </a:extLst>
            </p:cNvPr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6934797" y="4752650"/>
              <a:ext cx="313047" cy="98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6" name="Google Shape;973;p79">
              <a:extLst>
                <a:ext uri="{FF2B5EF4-FFF2-40B4-BE49-F238E27FC236}">
                  <a16:creationId xmlns:a16="http://schemas.microsoft.com/office/drawing/2014/main" id="{A288A119-7F77-B923-1BE5-E293CE718E71}"/>
                </a:ext>
              </a:extLst>
            </p:cNvPr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7372080" y="4726346"/>
              <a:ext cx="261188" cy="15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7" name="Google Shape;974;p79">
              <a:extLst>
                <a:ext uri="{FF2B5EF4-FFF2-40B4-BE49-F238E27FC236}">
                  <a16:creationId xmlns:a16="http://schemas.microsoft.com/office/drawing/2014/main" id="{F926BE48-1B81-9DCD-29D6-D0D42B15CFD1}"/>
                </a:ext>
              </a:extLst>
            </p:cNvPr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7757503" y="4722148"/>
              <a:ext cx="159015" cy="159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8" name="Google Shape;975;p79">
              <a:extLst>
                <a:ext uri="{FF2B5EF4-FFF2-40B4-BE49-F238E27FC236}">
                  <a16:creationId xmlns:a16="http://schemas.microsoft.com/office/drawing/2014/main" id="{D207F213-B473-173C-6E31-E51BC2F1C56C}"/>
                </a:ext>
              </a:extLst>
            </p:cNvPr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6796556" y="4949257"/>
              <a:ext cx="313047" cy="110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9" name="Google Shape;976;p7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CD9B272-433E-6A8F-534B-3B87CC625070}"/>
                </a:ext>
              </a:extLst>
            </p:cNvPr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7225143" y="4951049"/>
              <a:ext cx="375657" cy="10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0" name="Google Shape;977;p79" descr="Logo&#10;&#10;Description automatically generated">
              <a:extLst>
                <a:ext uri="{FF2B5EF4-FFF2-40B4-BE49-F238E27FC236}">
                  <a16:creationId xmlns:a16="http://schemas.microsoft.com/office/drawing/2014/main" id="{C0BB9EBF-5802-247D-5EA7-B4E10A81F254}"/>
                </a:ext>
              </a:extLst>
            </p:cNvPr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8040754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1" name="Google Shape;978;p79" descr="Logo&#10;&#10;Description automatically generated">
              <a:extLst>
                <a:ext uri="{FF2B5EF4-FFF2-40B4-BE49-F238E27FC236}">
                  <a16:creationId xmlns:a16="http://schemas.microsoft.com/office/drawing/2014/main" id="{B928D0E2-427F-8EC6-2739-6DA068A39B40}"/>
                </a:ext>
              </a:extLst>
            </p:cNvPr>
            <p:cNvPicPr preferRelativeResize="0"/>
            <p:nvPr/>
          </p:nvPicPr>
          <p:blipFill rotWithShape="1">
            <a:blip r:embed="rId64">
              <a:alphaModFix/>
            </a:blip>
            <a:srcRect l="15905" t="25909" r="20598" b="32917"/>
            <a:stretch/>
          </p:blipFill>
          <p:spPr>
            <a:xfrm>
              <a:off x="7990897" y="4958401"/>
              <a:ext cx="523954" cy="9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979;p79">
              <a:extLst>
                <a:ext uri="{FF2B5EF4-FFF2-40B4-BE49-F238E27FC236}">
                  <a16:creationId xmlns:a16="http://schemas.microsoft.com/office/drawing/2014/main" id="{B7D31A92-AF76-3264-E307-4D6D9C77E0AE}"/>
                </a:ext>
              </a:extLst>
            </p:cNvPr>
            <p:cNvPicPr preferRelativeResize="0"/>
            <p:nvPr/>
          </p:nvPicPr>
          <p:blipFill rotWithShape="1">
            <a:blip r:embed="rId65">
              <a:alphaModFix/>
            </a:blip>
            <a:srcRect/>
            <a:stretch/>
          </p:blipFill>
          <p:spPr>
            <a:xfrm>
              <a:off x="8340296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980;p79">
              <a:extLst>
                <a:ext uri="{FF2B5EF4-FFF2-40B4-BE49-F238E27FC236}">
                  <a16:creationId xmlns:a16="http://schemas.microsoft.com/office/drawing/2014/main" id="{BFD5932A-C393-4A67-46EA-273A1DB4A412}"/>
                </a:ext>
              </a:extLst>
            </p:cNvPr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7716341" y="4924759"/>
              <a:ext cx="159016" cy="1590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84" name="Google Shape;981;p79">
              <a:extLst>
                <a:ext uri="{FF2B5EF4-FFF2-40B4-BE49-F238E27FC236}">
                  <a16:creationId xmlns:a16="http://schemas.microsoft.com/office/drawing/2014/main" id="{178509B8-34BD-B1FA-3E02-BEFEAA7F4EF1}"/>
                </a:ext>
              </a:extLst>
            </p:cNvPr>
            <p:cNvGrpSpPr/>
            <p:nvPr/>
          </p:nvGrpSpPr>
          <p:grpSpPr>
            <a:xfrm>
              <a:off x="877724" y="4637785"/>
              <a:ext cx="1894450" cy="515228"/>
              <a:chOff x="442041" y="4672310"/>
              <a:chExt cx="2225100" cy="577286"/>
            </a:xfrm>
          </p:grpSpPr>
          <p:sp>
            <p:nvSpPr>
              <p:cNvPr id="2685" name="Google Shape;982;p79">
                <a:extLst>
                  <a:ext uri="{FF2B5EF4-FFF2-40B4-BE49-F238E27FC236}">
                    <a16:creationId xmlns:a16="http://schemas.microsoft.com/office/drawing/2014/main" id="{E18FF236-D6CB-DCF9-31A8-0BC366754258}"/>
                  </a:ext>
                </a:extLst>
              </p:cNvPr>
              <p:cNvSpPr/>
              <p:nvPr/>
            </p:nvSpPr>
            <p:spPr>
              <a:xfrm>
                <a:off x="447653" y="4672310"/>
                <a:ext cx="22194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IDE 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86" name="Google Shape;983;p79">
                <a:extLst>
                  <a:ext uri="{FF2B5EF4-FFF2-40B4-BE49-F238E27FC236}">
                    <a16:creationId xmlns:a16="http://schemas.microsoft.com/office/drawing/2014/main" id="{1EBEED31-BE6B-00D9-91E6-BBF726D7E468}"/>
                  </a:ext>
                </a:extLst>
              </p:cNvPr>
              <p:cNvSpPr/>
              <p:nvPr/>
            </p:nvSpPr>
            <p:spPr>
              <a:xfrm>
                <a:off x="442041" y="4975396"/>
                <a:ext cx="22251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Source Control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687" name="Google Shape;984;p79">
              <a:extLst>
                <a:ext uri="{FF2B5EF4-FFF2-40B4-BE49-F238E27FC236}">
                  <a16:creationId xmlns:a16="http://schemas.microsoft.com/office/drawing/2014/main" id="{7D9A6EC4-4FD0-59BD-F111-1F32A331CA94}"/>
                </a:ext>
              </a:extLst>
            </p:cNvPr>
            <p:cNvGrpSpPr/>
            <p:nvPr/>
          </p:nvGrpSpPr>
          <p:grpSpPr>
            <a:xfrm>
              <a:off x="2859841" y="4635841"/>
              <a:ext cx="1147500" cy="513600"/>
              <a:chOff x="2561385" y="3511376"/>
              <a:chExt cx="1147500" cy="513600"/>
            </a:xfrm>
          </p:grpSpPr>
          <p:sp>
            <p:nvSpPr>
              <p:cNvPr id="2688" name="Google Shape;985;p79">
                <a:extLst>
                  <a:ext uri="{FF2B5EF4-FFF2-40B4-BE49-F238E27FC236}">
                    <a16:creationId xmlns:a16="http://schemas.microsoft.com/office/drawing/2014/main" id="{D6A06C5A-E683-ECAE-C45D-0990A864733F}"/>
                  </a:ext>
                </a:extLst>
              </p:cNvPr>
              <p:cNvSpPr/>
              <p:nvPr/>
            </p:nvSpPr>
            <p:spPr>
              <a:xfrm>
                <a:off x="2561385" y="3511376"/>
                <a:ext cx="1147500" cy="5136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Test Frameworks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89" name="Google Shape;986;p79">
                <a:extLst>
                  <a:ext uri="{FF2B5EF4-FFF2-40B4-BE49-F238E27FC236}">
                    <a16:creationId xmlns:a16="http://schemas.microsoft.com/office/drawing/2014/main" id="{A20FCAC7-750E-AD7A-BA47-E2A8AE1595DA}"/>
                  </a:ext>
                </a:extLst>
              </p:cNvPr>
              <p:cNvPicPr preferRelativeResize="0"/>
              <p:nvPr/>
            </p:nvPicPr>
            <p:blipFill rotWithShape="1">
              <a:blip r:embed="rId67">
                <a:alphaModFix/>
              </a:blip>
              <a:srcRect r="74961"/>
              <a:stretch/>
            </p:blipFill>
            <p:spPr>
              <a:xfrm>
                <a:off x="3000752" y="3823727"/>
                <a:ext cx="128547" cy="164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0" name="Google Shape;987;p79">
                <a:extLst>
                  <a:ext uri="{FF2B5EF4-FFF2-40B4-BE49-F238E27FC236}">
                    <a16:creationId xmlns:a16="http://schemas.microsoft.com/office/drawing/2014/main" id="{0E18CC53-408E-3B31-EE70-B8948C989F80}"/>
                  </a:ext>
                </a:extLst>
              </p:cNvPr>
              <p:cNvPicPr preferRelativeResize="0"/>
              <p:nvPr/>
            </p:nvPicPr>
            <p:blipFill rotWithShape="1">
              <a:blip r:embed="rId68">
                <a:alphaModFix/>
              </a:blip>
              <a:srcRect/>
              <a:stretch/>
            </p:blipFill>
            <p:spPr>
              <a:xfrm>
                <a:off x="3164398" y="3843605"/>
                <a:ext cx="124454" cy="124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1" name="Google Shape;988;p79">
                <a:extLst>
                  <a:ext uri="{FF2B5EF4-FFF2-40B4-BE49-F238E27FC236}">
                    <a16:creationId xmlns:a16="http://schemas.microsoft.com/office/drawing/2014/main" id="{E2EFBB5D-D720-3EE8-736C-22B67053DA4B}"/>
                  </a:ext>
                </a:extLst>
              </p:cNvPr>
              <p:cNvPicPr preferRelativeResize="0"/>
              <p:nvPr/>
            </p:nvPicPr>
            <p:blipFill rotWithShape="1">
              <a:blip r:embed="rId69">
                <a:alphaModFix/>
              </a:blip>
              <a:srcRect/>
              <a:stretch/>
            </p:blipFill>
            <p:spPr>
              <a:xfrm>
                <a:off x="2635166" y="3653450"/>
                <a:ext cx="130068" cy="1300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2" name="Google Shape;989;p79">
                <a:extLst>
                  <a:ext uri="{FF2B5EF4-FFF2-40B4-BE49-F238E27FC236}">
                    <a16:creationId xmlns:a16="http://schemas.microsoft.com/office/drawing/2014/main" id="{4128FBE4-82F4-8E83-62F2-1FF539541F8D}"/>
                  </a:ext>
                </a:extLst>
              </p:cNvPr>
              <p:cNvPicPr preferRelativeResize="0"/>
              <p:nvPr/>
            </p:nvPicPr>
            <p:blipFill rotWithShape="1">
              <a:blip r:embed="rId70">
                <a:alphaModFix/>
              </a:blip>
              <a:srcRect/>
              <a:stretch/>
            </p:blipFill>
            <p:spPr>
              <a:xfrm>
                <a:off x="2800331" y="3657216"/>
                <a:ext cx="124452" cy="1225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3" name="Google Shape;990;p79">
                <a:extLst>
                  <a:ext uri="{FF2B5EF4-FFF2-40B4-BE49-F238E27FC236}">
                    <a16:creationId xmlns:a16="http://schemas.microsoft.com/office/drawing/2014/main" id="{6D2A5788-9B4F-1A3D-DD8D-CD9F52D83E7C}"/>
                  </a:ext>
                </a:extLst>
              </p:cNvPr>
              <p:cNvPicPr preferRelativeResize="0"/>
              <p:nvPr/>
            </p:nvPicPr>
            <p:blipFill rotWithShape="1">
              <a:blip r:embed="rId71">
                <a:alphaModFix/>
              </a:blip>
              <a:srcRect l="20314" r="20492"/>
              <a:stretch/>
            </p:blipFill>
            <p:spPr>
              <a:xfrm>
                <a:off x="3393407" y="3645897"/>
                <a:ext cx="124454" cy="145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4" name="Google Shape;991;p79">
                <a:extLst>
                  <a:ext uri="{FF2B5EF4-FFF2-40B4-BE49-F238E27FC236}">
                    <a16:creationId xmlns:a16="http://schemas.microsoft.com/office/drawing/2014/main" id="{42820A9F-8EAB-0C49-84A2-FD538D8A0681}"/>
                  </a:ext>
                </a:extLst>
              </p:cNvPr>
              <p:cNvPicPr preferRelativeResize="0"/>
              <p:nvPr/>
            </p:nvPicPr>
            <p:blipFill rotWithShape="1">
              <a:blip r:embed="rId72">
                <a:alphaModFix/>
              </a:blip>
              <a:srcRect/>
              <a:stretch/>
            </p:blipFill>
            <p:spPr>
              <a:xfrm>
                <a:off x="2959881" y="3656258"/>
                <a:ext cx="124453" cy="1244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5" name="Google Shape;992;p79">
                <a:extLst>
                  <a:ext uri="{FF2B5EF4-FFF2-40B4-BE49-F238E27FC236}">
                    <a16:creationId xmlns:a16="http://schemas.microsoft.com/office/drawing/2014/main" id="{8E8C6C45-07AF-1D8C-6270-A51AAE98C8F8}"/>
                  </a:ext>
                </a:extLst>
              </p:cNvPr>
              <p:cNvPicPr preferRelativeResize="0"/>
              <p:nvPr/>
            </p:nvPicPr>
            <p:blipFill rotWithShape="1">
              <a:blip r:embed="rId73">
                <a:alphaModFix/>
              </a:blip>
              <a:srcRect/>
              <a:stretch/>
            </p:blipFill>
            <p:spPr>
              <a:xfrm>
                <a:off x="2676584" y="3861629"/>
                <a:ext cx="289071" cy="88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6" name="Google Shape;993;p79" descr="Logo&#10;&#10;Description automatically generated">
                <a:extLst>
                  <a:ext uri="{FF2B5EF4-FFF2-40B4-BE49-F238E27FC236}">
                    <a16:creationId xmlns:a16="http://schemas.microsoft.com/office/drawing/2014/main" id="{55AFC3BE-51F8-1944-AEDB-2B641CEFD870}"/>
                  </a:ext>
                </a:extLst>
              </p:cNvPr>
              <p:cNvPicPr preferRelativeResize="0"/>
              <p:nvPr/>
            </p:nvPicPr>
            <p:blipFill rotWithShape="1">
              <a:blip r:embed="rId74">
                <a:alphaModFix/>
              </a:blip>
              <a:srcRect/>
              <a:stretch/>
            </p:blipFill>
            <p:spPr>
              <a:xfrm>
                <a:off x="3119431" y="3670707"/>
                <a:ext cx="238879" cy="9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97" name="Google Shape;994;p79">
              <a:extLst>
                <a:ext uri="{FF2B5EF4-FFF2-40B4-BE49-F238E27FC236}">
                  <a16:creationId xmlns:a16="http://schemas.microsoft.com/office/drawing/2014/main" id="{6B7A2ECF-52E1-043D-E33A-3F51AC0158F7}"/>
                </a:ext>
              </a:extLst>
            </p:cNvPr>
            <p:cNvGrpSpPr/>
            <p:nvPr/>
          </p:nvGrpSpPr>
          <p:grpSpPr>
            <a:xfrm>
              <a:off x="1060726" y="4727228"/>
              <a:ext cx="1520389" cy="132356"/>
              <a:chOff x="315245" y="3517853"/>
              <a:chExt cx="1799277" cy="156635"/>
            </a:xfrm>
          </p:grpSpPr>
          <p:pic>
            <p:nvPicPr>
              <p:cNvPr id="2698" name="Google Shape;995;p79">
                <a:extLst>
                  <a:ext uri="{FF2B5EF4-FFF2-40B4-BE49-F238E27FC236}">
                    <a16:creationId xmlns:a16="http://schemas.microsoft.com/office/drawing/2014/main" id="{3343F2F9-7AE3-2D2B-1775-A6CB3E982621}"/>
                  </a:ext>
                </a:extLst>
              </p:cNvPr>
              <p:cNvPicPr preferRelativeResize="0"/>
              <p:nvPr/>
            </p:nvPicPr>
            <p:blipFill rotWithShape="1">
              <a:blip r:embed="rId75">
                <a:alphaModFix/>
              </a:blip>
              <a:srcRect/>
              <a:stretch/>
            </p:blipFill>
            <p:spPr>
              <a:xfrm>
                <a:off x="315245" y="3518335"/>
                <a:ext cx="135021" cy="1350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9" name="Google Shape;996;p79">
                <a:extLst>
                  <a:ext uri="{FF2B5EF4-FFF2-40B4-BE49-F238E27FC236}">
                    <a16:creationId xmlns:a16="http://schemas.microsoft.com/office/drawing/2014/main" id="{F4931673-E443-3AA9-C31A-13C839E19FEC}"/>
                  </a:ext>
                </a:extLst>
              </p:cNvPr>
              <p:cNvPicPr preferRelativeResize="0"/>
              <p:nvPr/>
            </p:nvPicPr>
            <p:blipFill rotWithShape="1">
              <a:blip r:embed="rId76">
                <a:alphaModFix/>
              </a:blip>
              <a:srcRect/>
              <a:stretch/>
            </p:blipFill>
            <p:spPr>
              <a:xfrm>
                <a:off x="656552" y="3517853"/>
                <a:ext cx="135021" cy="146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0" name="Google Shape;997;p79">
                <a:extLst>
                  <a:ext uri="{FF2B5EF4-FFF2-40B4-BE49-F238E27FC236}">
                    <a16:creationId xmlns:a16="http://schemas.microsoft.com/office/drawing/2014/main" id="{F3DC1096-8F4B-18EA-E6C1-C4ED17C073E7}"/>
                  </a:ext>
                </a:extLst>
              </p:cNvPr>
              <p:cNvPicPr preferRelativeResize="0"/>
              <p:nvPr/>
            </p:nvPicPr>
            <p:blipFill rotWithShape="1">
              <a:blip r:embed="rId77">
                <a:alphaModFix/>
              </a:blip>
              <a:srcRect/>
              <a:stretch/>
            </p:blipFill>
            <p:spPr>
              <a:xfrm>
                <a:off x="997860" y="3524530"/>
                <a:ext cx="107096" cy="1392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1" name="Google Shape;998;p79">
                <a:extLst>
                  <a:ext uri="{FF2B5EF4-FFF2-40B4-BE49-F238E27FC236}">
                    <a16:creationId xmlns:a16="http://schemas.microsoft.com/office/drawing/2014/main" id="{C3BDE113-52BE-2F63-79A2-FE70DD1CA92F}"/>
                  </a:ext>
                </a:extLst>
              </p:cNvPr>
              <p:cNvPicPr preferRelativeResize="0"/>
              <p:nvPr/>
            </p:nvPicPr>
            <p:blipFill rotWithShape="1">
              <a:blip r:embed="rId78">
                <a:alphaModFix/>
              </a:blip>
              <a:srcRect/>
              <a:stretch/>
            </p:blipFill>
            <p:spPr>
              <a:xfrm>
                <a:off x="1663689" y="3539937"/>
                <a:ext cx="123591" cy="1238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2" name="Google Shape;999;p79">
                <a:extLst>
                  <a:ext uri="{FF2B5EF4-FFF2-40B4-BE49-F238E27FC236}">
                    <a16:creationId xmlns:a16="http://schemas.microsoft.com/office/drawing/2014/main" id="{A315E6C1-5774-6841-B42A-0ED549351B92}"/>
                  </a:ext>
                </a:extLst>
              </p:cNvPr>
              <p:cNvPicPr preferRelativeResize="0"/>
              <p:nvPr/>
            </p:nvPicPr>
            <p:blipFill rotWithShape="1">
              <a:blip r:embed="rId79">
                <a:alphaModFix/>
              </a:blip>
              <a:srcRect/>
              <a:stretch/>
            </p:blipFill>
            <p:spPr>
              <a:xfrm>
                <a:off x="1993565" y="3542796"/>
                <a:ext cx="120957" cy="1209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3" name="Google Shape;1000;p79">
                <a:extLst>
                  <a:ext uri="{FF2B5EF4-FFF2-40B4-BE49-F238E27FC236}">
                    <a16:creationId xmlns:a16="http://schemas.microsoft.com/office/drawing/2014/main" id="{3CBD2D1A-EFAC-4335-BEBF-0C02704FE211}"/>
                  </a:ext>
                </a:extLst>
              </p:cNvPr>
              <p:cNvPicPr preferRelativeResize="0"/>
              <p:nvPr/>
            </p:nvPicPr>
            <p:blipFill rotWithShape="1">
              <a:blip r:embed="rId80">
                <a:alphaModFix/>
              </a:blip>
              <a:srcRect/>
              <a:stretch/>
            </p:blipFill>
            <p:spPr>
              <a:xfrm>
                <a:off x="1311242" y="3528327"/>
                <a:ext cx="146159" cy="146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4" name="Google Shape;1001;p79">
              <a:extLst>
                <a:ext uri="{FF2B5EF4-FFF2-40B4-BE49-F238E27FC236}">
                  <a16:creationId xmlns:a16="http://schemas.microsoft.com/office/drawing/2014/main" id="{3358815E-5392-3B3E-A5A5-D7569FC51164}"/>
                </a:ext>
              </a:extLst>
            </p:cNvPr>
            <p:cNvPicPr preferRelativeResize="0"/>
            <p:nvPr/>
          </p:nvPicPr>
          <p:blipFill rotWithShape="1">
            <a:blip r:embed="rId81">
              <a:alphaModFix/>
            </a:blip>
            <a:srcRect/>
            <a:stretch/>
          </p:blipFill>
          <p:spPr>
            <a:xfrm>
              <a:off x="1988474" y="5040718"/>
              <a:ext cx="195289" cy="73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1002;p79">
              <a:extLst>
                <a:ext uri="{FF2B5EF4-FFF2-40B4-BE49-F238E27FC236}">
                  <a16:creationId xmlns:a16="http://schemas.microsoft.com/office/drawing/2014/main" id="{DDAF61FA-C3BD-960D-5C51-7D5D6DDCD955}"/>
                </a:ext>
              </a:extLst>
            </p:cNvPr>
            <p:cNvPicPr preferRelativeResize="0"/>
            <p:nvPr/>
          </p:nvPicPr>
          <p:blipFill rotWithShape="1">
            <a:blip r:embed="rId82">
              <a:alphaModFix/>
            </a:blip>
            <a:srcRect/>
            <a:stretch/>
          </p:blipFill>
          <p:spPr>
            <a:xfrm>
              <a:off x="1108687" y="5034080"/>
              <a:ext cx="591196" cy="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1003;p79">
              <a:extLst>
                <a:ext uri="{FF2B5EF4-FFF2-40B4-BE49-F238E27FC236}">
                  <a16:creationId xmlns:a16="http://schemas.microsoft.com/office/drawing/2014/main" id="{E63C616D-D934-94B0-D065-8A8BB28CFEC9}"/>
                </a:ext>
              </a:extLst>
            </p:cNvPr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2209970" y="5037270"/>
              <a:ext cx="242222" cy="97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1004;p79">
              <a:extLst>
                <a:ext uri="{FF2B5EF4-FFF2-40B4-BE49-F238E27FC236}">
                  <a16:creationId xmlns:a16="http://schemas.microsoft.com/office/drawing/2014/main" id="{946719FD-003B-23DB-0915-E68F9F345C3E}"/>
                </a:ext>
              </a:extLst>
            </p:cNvPr>
            <p:cNvPicPr preferRelativeResize="0"/>
            <p:nvPr/>
          </p:nvPicPr>
          <p:blipFill rotWithShape="1">
            <a:blip r:embed="rId83">
              <a:alphaModFix/>
            </a:blip>
            <a:srcRect/>
            <a:stretch/>
          </p:blipFill>
          <p:spPr>
            <a:xfrm>
              <a:off x="1763931" y="5041926"/>
              <a:ext cx="170620" cy="71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9" name="Google Shape;1006;p79">
              <a:extLst>
                <a:ext uri="{FF2B5EF4-FFF2-40B4-BE49-F238E27FC236}">
                  <a16:creationId xmlns:a16="http://schemas.microsoft.com/office/drawing/2014/main" id="{F2A1B806-AC21-A39B-FA59-C5AA6C0D2471}"/>
                </a:ext>
              </a:extLst>
            </p:cNvPr>
            <p:cNvSpPr/>
            <p:nvPr/>
          </p:nvSpPr>
          <p:spPr>
            <a:xfrm>
              <a:off x="952151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Federated Identity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0" name="Google Shape;1007;p79">
              <a:extLst>
                <a:ext uri="{FF2B5EF4-FFF2-40B4-BE49-F238E27FC236}">
                  <a16:creationId xmlns:a16="http://schemas.microsoft.com/office/drawing/2014/main" id="{EF5B26AA-9CEC-FA76-3CB1-3548024C2DFB}"/>
                </a:ext>
              </a:extLst>
            </p:cNvPr>
            <p:cNvSpPr/>
            <p:nvPr/>
          </p:nvSpPr>
          <p:spPr>
            <a:xfrm>
              <a:off x="2573503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Secrets Management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1" name="Google Shape;1008;p79">
              <a:extLst>
                <a:ext uri="{FF2B5EF4-FFF2-40B4-BE49-F238E27FC236}">
                  <a16:creationId xmlns:a16="http://schemas.microsoft.com/office/drawing/2014/main" id="{45581856-A19B-2536-D3B9-226101915615}"/>
                </a:ext>
              </a:extLst>
            </p:cNvPr>
            <p:cNvSpPr/>
            <p:nvPr/>
          </p:nvSpPr>
          <p:spPr>
            <a:xfrm>
              <a:off x="5816207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Policy Enforcement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2" name="Google Shape;1009;p79">
              <a:extLst>
                <a:ext uri="{FF2B5EF4-FFF2-40B4-BE49-F238E27FC236}">
                  <a16:creationId xmlns:a16="http://schemas.microsoft.com/office/drawing/2014/main" id="{CA352467-E66D-E89A-7DC5-6C865E109264}"/>
                </a:ext>
              </a:extLst>
            </p:cNvPr>
            <p:cNvSpPr/>
            <p:nvPr/>
          </p:nvSpPr>
          <p:spPr>
            <a:xfrm>
              <a:off x="7437568" y="5422857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Audit Logs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13" name="Google Shape;1010;p79">
              <a:extLst>
                <a:ext uri="{FF2B5EF4-FFF2-40B4-BE49-F238E27FC236}">
                  <a16:creationId xmlns:a16="http://schemas.microsoft.com/office/drawing/2014/main" id="{46A8C043-90A2-86D2-2FD9-5D82E5E62DD1}"/>
                </a:ext>
              </a:extLst>
            </p:cNvPr>
            <p:cNvPicPr preferRelativeResize="0"/>
            <p:nvPr/>
          </p:nvPicPr>
          <p:blipFill>
            <a:blip r:embed="rId84">
              <a:alphaModFix/>
            </a:blip>
            <a:stretch>
              <a:fillRect/>
            </a:stretch>
          </p:blipFill>
          <p:spPr>
            <a:xfrm>
              <a:off x="2129531" y="3369674"/>
              <a:ext cx="146210" cy="267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4" name="Google Shape;1011;p79">
              <a:extLst>
                <a:ext uri="{FF2B5EF4-FFF2-40B4-BE49-F238E27FC236}">
                  <a16:creationId xmlns:a16="http://schemas.microsoft.com/office/drawing/2014/main" id="{151DCDFF-13BC-8B87-24CE-3DD7216F4164}"/>
                </a:ext>
              </a:extLst>
            </p:cNvPr>
            <p:cNvPicPr preferRelativeResize="0"/>
            <p:nvPr/>
          </p:nvPicPr>
          <p:blipFill>
            <a:blip r:embed="rId85">
              <a:alphaModFix/>
            </a:blip>
            <a:stretch>
              <a:fillRect/>
            </a:stretch>
          </p:blipFill>
          <p:spPr>
            <a:xfrm>
              <a:off x="2302941" y="3390392"/>
              <a:ext cx="178269" cy="81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5" name="Google Shape;1012;p79">
              <a:extLst>
                <a:ext uri="{FF2B5EF4-FFF2-40B4-BE49-F238E27FC236}">
                  <a16:creationId xmlns:a16="http://schemas.microsoft.com/office/drawing/2014/main" id="{69109898-3882-611B-9367-FFEF72164296}"/>
                </a:ext>
              </a:extLst>
            </p:cNvPr>
            <p:cNvPicPr preferRelativeResize="0"/>
            <p:nvPr/>
          </p:nvPicPr>
          <p:blipFill>
            <a:blip r:embed="rId86">
              <a:alphaModFix/>
            </a:blip>
            <a:stretch>
              <a:fillRect/>
            </a:stretch>
          </p:blipFill>
          <p:spPr>
            <a:xfrm>
              <a:off x="2312782" y="3479427"/>
              <a:ext cx="162765" cy="3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6" name="Google Shape;1013;p79">
              <a:extLst>
                <a:ext uri="{FF2B5EF4-FFF2-40B4-BE49-F238E27FC236}">
                  <a16:creationId xmlns:a16="http://schemas.microsoft.com/office/drawing/2014/main" id="{113FE8FE-8210-650B-6429-E8E732477118}"/>
                </a:ext>
              </a:extLst>
            </p:cNvPr>
            <p:cNvPicPr preferRelativeResize="0"/>
            <p:nvPr/>
          </p:nvPicPr>
          <p:blipFill>
            <a:blip r:embed="rId87">
              <a:alphaModFix/>
            </a:blip>
            <a:stretch>
              <a:fillRect/>
            </a:stretch>
          </p:blipFill>
          <p:spPr>
            <a:xfrm>
              <a:off x="2293439" y="3530854"/>
              <a:ext cx="197266" cy="75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7" name="Google Shape;1014;p79">
              <a:extLst>
                <a:ext uri="{FF2B5EF4-FFF2-40B4-BE49-F238E27FC236}">
                  <a16:creationId xmlns:a16="http://schemas.microsoft.com/office/drawing/2014/main" id="{74532653-9F32-6155-5B83-F69937F61119}"/>
                </a:ext>
              </a:extLst>
            </p:cNvPr>
            <p:cNvPicPr preferRelativeResize="0"/>
            <p:nvPr/>
          </p:nvPicPr>
          <p:blipFill>
            <a:blip r:embed="rId88">
              <a:alphaModFix/>
            </a:blip>
            <a:stretch>
              <a:fillRect/>
            </a:stretch>
          </p:blipFill>
          <p:spPr>
            <a:xfrm>
              <a:off x="2304658" y="3594295"/>
              <a:ext cx="178269" cy="8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8" name="Google Shape;1015;p79">
              <a:extLst>
                <a:ext uri="{FF2B5EF4-FFF2-40B4-BE49-F238E27FC236}">
                  <a16:creationId xmlns:a16="http://schemas.microsoft.com/office/drawing/2014/main" id="{E4C9CFFD-396A-BFD3-B4C5-FE6817D599E5}"/>
                </a:ext>
              </a:extLst>
            </p:cNvPr>
            <p:cNvPicPr preferRelativeResize="0"/>
            <p:nvPr/>
          </p:nvPicPr>
          <p:blipFill>
            <a:blip r:embed="rId89">
              <a:alphaModFix/>
            </a:blip>
            <a:stretch>
              <a:fillRect/>
            </a:stretch>
          </p:blipFill>
          <p:spPr>
            <a:xfrm>
              <a:off x="2557706" y="3487878"/>
              <a:ext cx="250200" cy="25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2" name="Rectangle 2721">
            <a:extLst>
              <a:ext uri="{FF2B5EF4-FFF2-40B4-BE49-F238E27FC236}">
                <a16:creationId xmlns:a16="http://schemas.microsoft.com/office/drawing/2014/main" id="{4D2DF777-F7B0-F6CD-3047-D93DC71A740E}"/>
              </a:ext>
            </a:extLst>
          </p:cNvPr>
          <p:cNvSpPr/>
          <p:nvPr/>
        </p:nvSpPr>
        <p:spPr>
          <a:xfrm>
            <a:off x="293511" y="1690688"/>
            <a:ext cx="11559822" cy="4902023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75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2273-538A-09D5-0686-1F85BC2C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: The Cloud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Engineering Platform</a:t>
            </a:r>
          </a:p>
        </p:txBody>
      </p:sp>
      <p:grpSp>
        <p:nvGrpSpPr>
          <p:cNvPr id="2719" name="Group 2718">
            <a:extLst>
              <a:ext uri="{FF2B5EF4-FFF2-40B4-BE49-F238E27FC236}">
                <a16:creationId xmlns:a16="http://schemas.microsoft.com/office/drawing/2014/main" id="{95E4BEE5-1202-5DEE-AAAB-9BF699597965}"/>
              </a:ext>
            </a:extLst>
          </p:cNvPr>
          <p:cNvGrpSpPr/>
          <p:nvPr/>
        </p:nvGrpSpPr>
        <p:grpSpPr>
          <a:xfrm>
            <a:off x="472951" y="1828802"/>
            <a:ext cx="11246099" cy="4625410"/>
            <a:chOff x="838200" y="2359688"/>
            <a:chExt cx="8071206" cy="3319608"/>
          </a:xfrm>
        </p:grpSpPr>
        <p:sp>
          <p:nvSpPr>
            <p:cNvPr id="2582" name="Google Shape;878;p79">
              <a:extLst>
                <a:ext uri="{FF2B5EF4-FFF2-40B4-BE49-F238E27FC236}">
                  <a16:creationId xmlns:a16="http://schemas.microsoft.com/office/drawing/2014/main" id="{D627AEF6-872C-990A-E40E-B894F4256702}"/>
                </a:ext>
              </a:extLst>
            </p:cNvPr>
            <p:cNvSpPr/>
            <p:nvPr/>
          </p:nvSpPr>
          <p:spPr>
            <a:xfrm>
              <a:off x="838206" y="5222396"/>
              <a:ext cx="8071200" cy="456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Service (SaaS or Self-hosted)</a:t>
              </a:r>
              <a:endParaRPr sz="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3" name="Google Shape;879;p79">
              <a:extLst>
                <a:ext uri="{FF2B5EF4-FFF2-40B4-BE49-F238E27FC236}">
                  <a16:creationId xmlns:a16="http://schemas.microsoft.com/office/drawing/2014/main" id="{24009438-5F76-C668-84E1-3B9E0F5A91C1}"/>
                </a:ext>
              </a:extLst>
            </p:cNvPr>
            <p:cNvSpPr/>
            <p:nvPr/>
          </p:nvSpPr>
          <p:spPr>
            <a:xfrm>
              <a:off x="4194855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RBAC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4" name="Google Shape;880;p79">
              <a:extLst>
                <a:ext uri="{FF2B5EF4-FFF2-40B4-BE49-F238E27FC236}">
                  <a16:creationId xmlns:a16="http://schemas.microsoft.com/office/drawing/2014/main" id="{DEA3335E-EB2E-5E8D-2F2E-43D83259F008}"/>
                </a:ext>
              </a:extLst>
            </p:cNvPr>
            <p:cNvSpPr/>
            <p:nvPr/>
          </p:nvSpPr>
          <p:spPr>
            <a:xfrm>
              <a:off x="838206" y="4616274"/>
              <a:ext cx="8071200" cy="562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Infrastructure Delivery Pipeline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5" name="Google Shape;882;p79">
              <a:extLst>
                <a:ext uri="{FF2B5EF4-FFF2-40B4-BE49-F238E27FC236}">
                  <a16:creationId xmlns:a16="http://schemas.microsoft.com/office/drawing/2014/main" id="{2B9525FF-2820-DECF-DC7A-D89267A8BC68}"/>
                </a:ext>
              </a:extLst>
            </p:cNvPr>
            <p:cNvGrpSpPr/>
            <p:nvPr/>
          </p:nvGrpSpPr>
          <p:grpSpPr>
            <a:xfrm>
              <a:off x="838200" y="2359688"/>
              <a:ext cx="8064102" cy="457089"/>
              <a:chOff x="155231" y="1213482"/>
              <a:chExt cx="8833500" cy="500700"/>
            </a:xfrm>
          </p:grpSpPr>
          <p:sp>
            <p:nvSpPr>
              <p:cNvPr id="2586" name="Google Shape;883;p79">
                <a:extLst>
                  <a:ext uri="{FF2B5EF4-FFF2-40B4-BE49-F238E27FC236}">
                    <a16:creationId xmlns:a16="http://schemas.microsoft.com/office/drawing/2014/main" id="{7BE29121-1893-5D6B-38FD-49375615C88C}"/>
                  </a:ext>
                </a:extLst>
              </p:cNvPr>
              <p:cNvSpPr/>
              <p:nvPr/>
            </p:nvSpPr>
            <p:spPr>
              <a:xfrm>
                <a:off x="155231" y="1213482"/>
                <a:ext cx="8833500" cy="500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Orchestration Workflows and Control Planes</a:t>
                </a:r>
                <a:endParaRPr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884;p79">
                <a:extLst>
                  <a:ext uri="{FF2B5EF4-FFF2-40B4-BE49-F238E27FC236}">
                    <a16:creationId xmlns:a16="http://schemas.microsoft.com/office/drawing/2014/main" id="{7647515E-74E0-5136-D80F-91D2A202DAFD}"/>
                  </a:ext>
                </a:extLst>
              </p:cNvPr>
              <p:cNvSpPr/>
              <p:nvPr/>
            </p:nvSpPr>
            <p:spPr>
              <a:xfrm>
                <a:off x="3152775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Automation API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885;p79">
                <a:extLst>
                  <a:ext uri="{FF2B5EF4-FFF2-40B4-BE49-F238E27FC236}">
                    <a16:creationId xmlns:a16="http://schemas.microsoft.com/office/drawing/2014/main" id="{FDB5EC3F-A326-F5C8-DC90-AD9CFED3D0A3}"/>
                  </a:ext>
                </a:extLst>
              </p:cNvPr>
              <p:cNvSpPr/>
              <p:nvPr/>
            </p:nvSpPr>
            <p:spPr>
              <a:xfrm>
                <a:off x="4629150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CLI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9" name="Google Shape;886;p79">
              <a:extLst>
                <a:ext uri="{FF2B5EF4-FFF2-40B4-BE49-F238E27FC236}">
                  <a16:creationId xmlns:a16="http://schemas.microsoft.com/office/drawing/2014/main" id="{BF896638-89C8-2CBF-3561-5804DD320141}"/>
                </a:ext>
              </a:extLst>
            </p:cNvPr>
            <p:cNvGrpSpPr/>
            <p:nvPr/>
          </p:nvGrpSpPr>
          <p:grpSpPr>
            <a:xfrm>
              <a:off x="6860807" y="2969844"/>
              <a:ext cx="2036497" cy="1567358"/>
              <a:chOff x="6389316" y="1815982"/>
              <a:chExt cx="2230800" cy="1716900"/>
            </a:xfrm>
          </p:grpSpPr>
          <p:sp>
            <p:nvSpPr>
              <p:cNvPr id="2590" name="Google Shape;887;p79">
                <a:extLst>
                  <a:ext uri="{FF2B5EF4-FFF2-40B4-BE49-F238E27FC236}">
                    <a16:creationId xmlns:a16="http://schemas.microsoft.com/office/drawing/2014/main" id="{65DCA85D-ECE7-26B9-4FB6-13F2834351A3}"/>
                  </a:ext>
                </a:extLst>
              </p:cNvPr>
              <p:cNvSpPr/>
              <p:nvPr/>
            </p:nvSpPr>
            <p:spPr>
              <a:xfrm>
                <a:off x="6389316" y="1815982"/>
                <a:ext cx="2230800" cy="17169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Consume in Any Language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91" name="Google Shape;888;p79">
                <a:extLst>
                  <a:ext uri="{FF2B5EF4-FFF2-40B4-BE49-F238E27FC236}">
                    <a16:creationId xmlns:a16="http://schemas.microsoft.com/office/drawing/2014/main" id="{6DE8DB81-7169-6120-C145-3DF6C815B25E}"/>
                  </a:ext>
                </a:extLst>
              </p:cNvPr>
              <p:cNvGrpSpPr/>
              <p:nvPr/>
            </p:nvGrpSpPr>
            <p:grpSpPr>
              <a:xfrm>
                <a:off x="6490816" y="2052584"/>
                <a:ext cx="2027767" cy="503959"/>
                <a:chOff x="8644218" y="2736828"/>
                <a:chExt cx="2703690" cy="513301"/>
              </a:xfrm>
            </p:grpSpPr>
            <p:sp>
              <p:nvSpPr>
                <p:cNvPr id="2598" name="Google Shape;889;p79">
                  <a:extLst>
                    <a:ext uri="{FF2B5EF4-FFF2-40B4-BE49-F238E27FC236}">
                      <a16:creationId xmlns:a16="http://schemas.microsoft.com/office/drawing/2014/main" id="{7AD6F552-DF57-8391-7510-911149039FE1}"/>
                    </a:ext>
                  </a:extLst>
                </p:cNvPr>
                <p:cNvSpPr/>
                <p:nvPr/>
              </p:nvSpPr>
              <p:spPr>
                <a:xfrm>
                  <a:off x="8644218" y="2736828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CrossWalk</a:t>
                  </a:r>
                  <a:endParaRPr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599" name="Google Shape;890;p79">
                  <a:extLst>
                    <a:ext uri="{FF2B5EF4-FFF2-40B4-BE49-F238E27FC236}">
                      <a16:creationId xmlns:a16="http://schemas.microsoft.com/office/drawing/2014/main" id="{B4C811FD-26D6-C71E-648C-6EEC9E862CDF}"/>
                    </a:ext>
                  </a:extLst>
                </p:cNvPr>
                <p:cNvSpPr/>
                <p:nvPr/>
              </p:nvSpPr>
              <p:spPr>
                <a:xfrm>
                  <a:off x="10049508" y="2736829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Multi-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language Packages</a:t>
                  </a:r>
                  <a:endParaRPr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592" name="Google Shape;891;p79">
                <a:extLst>
                  <a:ext uri="{FF2B5EF4-FFF2-40B4-BE49-F238E27FC236}">
                    <a16:creationId xmlns:a16="http://schemas.microsoft.com/office/drawing/2014/main" id="{E42B9DB4-31BE-A883-68AA-B2D4CACAC7A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045704" y="2666472"/>
                <a:ext cx="303432" cy="303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3" name="Google Shape;892;p79">
                <a:extLst>
                  <a:ext uri="{FF2B5EF4-FFF2-40B4-BE49-F238E27FC236}">
                    <a16:creationId xmlns:a16="http://schemas.microsoft.com/office/drawing/2014/main" id="{EC614EA0-A2CD-DDFA-7BC5-96A85EE8DAD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03035" y="2661450"/>
                <a:ext cx="417967" cy="313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4" name="Google Shape;893;p79" descr="A red and white 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15A6F799-8382-97C7-BE4F-036A6B2E15A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89898" y="2734647"/>
                <a:ext cx="429639" cy="1670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5" name="Google Shape;894;p79" descr="Icon&#10;&#10;Description automatically generated">
                <a:extLst>
                  <a:ext uri="{FF2B5EF4-FFF2-40B4-BE49-F238E27FC236}">
                    <a16:creationId xmlns:a16="http://schemas.microsoft.com/office/drawing/2014/main" id="{D1165D16-9DAC-5D08-D455-564E9C29D62A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646323" y="3097286"/>
                <a:ext cx="331389" cy="323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6" name="Google Shape;895;p79" descr="Logo, icon&#10;&#10;Description automatically generated">
                <a:extLst>
                  <a:ext uri="{FF2B5EF4-FFF2-40B4-BE49-F238E27FC236}">
                    <a16:creationId xmlns:a16="http://schemas.microsoft.com/office/drawing/2014/main" id="{8515FE7D-C3DF-7B0E-6B90-AA4A7818412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188647" y="3177899"/>
                <a:ext cx="630936" cy="1621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7" name="Google Shape;896;p79">
                <a:extLst>
                  <a:ext uri="{FF2B5EF4-FFF2-40B4-BE49-F238E27FC236}">
                    <a16:creationId xmlns:a16="http://schemas.microsoft.com/office/drawing/2014/main" id="{72ECEE56-21A3-7C5E-BBAA-BB302880ECB0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6989" y="3056674"/>
                <a:ext cx="404649" cy="404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00" name="Google Shape;897;p79">
              <a:extLst>
                <a:ext uri="{FF2B5EF4-FFF2-40B4-BE49-F238E27FC236}">
                  <a16:creationId xmlns:a16="http://schemas.microsoft.com/office/drawing/2014/main" id="{D7F9B552-BC73-DA56-29AD-D64A94463CD4}"/>
                </a:ext>
              </a:extLst>
            </p:cNvPr>
            <p:cNvSpPr/>
            <p:nvPr/>
          </p:nvSpPr>
          <p:spPr>
            <a:xfrm>
              <a:off x="3329501" y="2969917"/>
              <a:ext cx="3081900" cy="437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" sz="6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Universal Infrastructure as Code Engine</a:t>
              </a:r>
              <a:endParaRPr sz="6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1" name="Google Shape;898;p79">
              <a:extLst>
                <a:ext uri="{FF2B5EF4-FFF2-40B4-BE49-F238E27FC236}">
                  <a16:creationId xmlns:a16="http://schemas.microsoft.com/office/drawing/2014/main" id="{603AB108-65B5-5F01-3AE6-680C83BB36FB}"/>
                </a:ext>
              </a:extLst>
            </p:cNvPr>
            <p:cNvSpPr/>
            <p:nvPr/>
          </p:nvSpPr>
          <p:spPr>
            <a:xfrm>
              <a:off x="3329501" y="3486672"/>
              <a:ext cx="3081900" cy="207300"/>
            </a:xfrm>
            <a:prstGeom prst="rect">
              <a:avLst/>
            </a:prstGeom>
            <a:solidFill>
              <a:srgbClr val="F3EBF4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-GB" sz="600" b="1" kern="0" dirty="0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CrossCode</a:t>
              </a:r>
              <a:endParaRPr lang="en-GB" sz="600" b="1" kern="0" dirty="0">
                <a:solidFill>
                  <a:srgbClr val="8A339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2" name="Google Shape;899;p79">
              <a:extLst>
                <a:ext uri="{FF2B5EF4-FFF2-40B4-BE49-F238E27FC236}">
                  <a16:creationId xmlns:a16="http://schemas.microsoft.com/office/drawing/2014/main" id="{281E5136-2449-0196-A9AF-551F22737E1B}"/>
                </a:ext>
              </a:extLst>
            </p:cNvPr>
            <p:cNvSpPr/>
            <p:nvPr/>
          </p:nvSpPr>
          <p:spPr>
            <a:xfrm>
              <a:off x="3329502" y="3839420"/>
              <a:ext cx="3081900" cy="698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Deploy to Any Cloud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900;p79">
              <a:extLst>
                <a:ext uri="{FF2B5EF4-FFF2-40B4-BE49-F238E27FC236}">
                  <a16:creationId xmlns:a16="http://schemas.microsoft.com/office/drawing/2014/main" id="{8E9543C7-B236-4B08-1DE8-6C8DE8F25415}"/>
                </a:ext>
              </a:extLst>
            </p:cNvPr>
            <p:cNvSpPr/>
            <p:nvPr/>
          </p:nvSpPr>
          <p:spPr>
            <a:xfrm>
              <a:off x="3385655" y="4011404"/>
              <a:ext cx="1484700" cy="4893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Provider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901;p79">
              <a:extLst>
                <a:ext uri="{FF2B5EF4-FFF2-40B4-BE49-F238E27FC236}">
                  <a16:creationId xmlns:a16="http://schemas.microsoft.com/office/drawing/2014/main" id="{F3CE181C-71D9-7A0E-E27E-19F70284BABA}"/>
                </a:ext>
              </a:extLst>
            </p:cNvPr>
            <p:cNvSpPr/>
            <p:nvPr/>
          </p:nvSpPr>
          <p:spPr>
            <a:xfrm>
              <a:off x="3577047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SDK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5" name="Google Shape;902;p79">
              <a:extLst>
                <a:ext uri="{FF2B5EF4-FFF2-40B4-BE49-F238E27FC236}">
                  <a16:creationId xmlns:a16="http://schemas.microsoft.com/office/drawing/2014/main" id="{62B247A7-AA63-4C56-7CC5-18BCB6F9C5A1}"/>
                </a:ext>
              </a:extLst>
            </p:cNvPr>
            <p:cNvSpPr/>
            <p:nvPr/>
          </p:nvSpPr>
          <p:spPr>
            <a:xfrm>
              <a:off x="4920371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CrossGuard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06" name="Google Shape;903;p79">
              <a:extLst>
                <a:ext uri="{FF2B5EF4-FFF2-40B4-BE49-F238E27FC236}">
                  <a16:creationId xmlns:a16="http://schemas.microsoft.com/office/drawing/2014/main" id="{DD60B14A-5B2B-CBAD-F11B-951522A9803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29027" y="4186022"/>
              <a:ext cx="175269" cy="104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7" name="Google Shape;904;p79">
              <a:extLst>
                <a:ext uri="{FF2B5EF4-FFF2-40B4-BE49-F238E27FC236}">
                  <a16:creationId xmlns:a16="http://schemas.microsoft.com/office/drawing/2014/main" id="{95A711B3-ADAD-B393-B224-E727F4A62CB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985244" y="4373794"/>
              <a:ext cx="294264" cy="63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8" name="Google Shape;905;p79">
              <a:extLst>
                <a:ext uri="{FF2B5EF4-FFF2-40B4-BE49-F238E27FC236}">
                  <a16:creationId xmlns:a16="http://schemas.microsoft.com/office/drawing/2014/main" id="{F86AEC55-B826-EA33-5B45-3D4D27AF13A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 amt="70000"/>
            </a:blip>
            <a:srcRect l="3305" r="5378"/>
            <a:stretch/>
          </p:blipFill>
          <p:spPr>
            <a:xfrm>
              <a:off x="3886254" y="4187800"/>
              <a:ext cx="252330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9" name="Google Shape;906;p79">
              <a:extLst>
                <a:ext uri="{FF2B5EF4-FFF2-40B4-BE49-F238E27FC236}">
                  <a16:creationId xmlns:a16="http://schemas.microsoft.com/office/drawing/2014/main" id="{4D50009C-EAA4-CB4B-F6B0-708CC6820DA3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 amt="70000"/>
            </a:blip>
            <a:srcRect/>
            <a:stretch/>
          </p:blipFill>
          <p:spPr>
            <a:xfrm>
              <a:off x="4302822" y="4367269"/>
              <a:ext cx="294266" cy="76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0" name="Google Shape;907;p79">
              <a:extLst>
                <a:ext uri="{FF2B5EF4-FFF2-40B4-BE49-F238E27FC236}">
                  <a16:creationId xmlns:a16="http://schemas.microsoft.com/office/drawing/2014/main" id="{1280C445-6C86-EE9C-CC31-54496682AAF6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 amt="70000"/>
            </a:blip>
            <a:srcRect/>
            <a:stretch/>
          </p:blipFill>
          <p:spPr>
            <a:xfrm>
              <a:off x="4410067" y="4204867"/>
              <a:ext cx="172775" cy="6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1" name="Google Shape;908;p79">
              <a:extLst>
                <a:ext uri="{FF2B5EF4-FFF2-40B4-BE49-F238E27FC236}">
                  <a16:creationId xmlns:a16="http://schemas.microsoft.com/office/drawing/2014/main" id="{22372D56-36E1-6F80-46F7-B7628D73E362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 amt="70000"/>
            </a:blip>
            <a:srcRect/>
            <a:stretch/>
          </p:blipFill>
          <p:spPr>
            <a:xfrm>
              <a:off x="4628927" y="4197098"/>
              <a:ext cx="208823" cy="82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2" name="Google Shape;909;p79">
              <a:extLst>
                <a:ext uri="{FF2B5EF4-FFF2-40B4-BE49-F238E27FC236}">
                  <a16:creationId xmlns:a16="http://schemas.microsoft.com/office/drawing/2014/main" id="{A628C8FE-1FD9-0E0B-58FA-F4A61E2D24B9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 amt="70000"/>
            </a:blip>
            <a:srcRect/>
            <a:stretch/>
          </p:blipFill>
          <p:spPr>
            <a:xfrm>
              <a:off x="4184667" y="4187800"/>
              <a:ext cx="179315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3" name="Google Shape;910;p79">
              <a:extLst>
                <a:ext uri="{FF2B5EF4-FFF2-40B4-BE49-F238E27FC236}">
                  <a16:creationId xmlns:a16="http://schemas.microsoft.com/office/drawing/2014/main" id="{420D8894-02F4-F7EB-CFCC-20D1DB46755C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 amt="70000"/>
            </a:blip>
            <a:srcRect/>
            <a:stretch/>
          </p:blipFill>
          <p:spPr>
            <a:xfrm>
              <a:off x="4620400" y="4374204"/>
              <a:ext cx="222400" cy="62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4" name="Google Shape;911;p79">
              <a:extLst>
                <a:ext uri="{FF2B5EF4-FFF2-40B4-BE49-F238E27FC236}">
                  <a16:creationId xmlns:a16="http://schemas.microsoft.com/office/drawing/2014/main" id="{AA8E16BF-2C57-4DDC-1C12-91A490F0842A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440302" y="4324285"/>
              <a:ext cx="152719" cy="152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5" name="Google Shape;912;p79">
              <a:extLst>
                <a:ext uri="{FF2B5EF4-FFF2-40B4-BE49-F238E27FC236}">
                  <a16:creationId xmlns:a16="http://schemas.microsoft.com/office/drawing/2014/main" id="{34C39187-E256-1A0C-7E9C-03C15B6988B1}"/>
                </a:ext>
              </a:extLst>
            </p:cNvPr>
            <p:cNvSpPr/>
            <p:nvPr/>
          </p:nvSpPr>
          <p:spPr>
            <a:xfrm>
              <a:off x="3598701" y="4161913"/>
              <a:ext cx="12699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6" name="Google Shape;913;p79">
              <a:extLst>
                <a:ext uri="{FF2B5EF4-FFF2-40B4-BE49-F238E27FC236}">
                  <a16:creationId xmlns:a16="http://schemas.microsoft.com/office/drawing/2014/main" id="{5974FFF7-FE60-B949-44A4-7DECFBD44C0D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 l="10622" t="38853" r="10282" b="38256"/>
            <a:stretch/>
          </p:blipFill>
          <p:spPr>
            <a:xfrm>
              <a:off x="3667665" y="4377189"/>
              <a:ext cx="294263" cy="56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7" name="Google Shape;914;p79">
              <a:extLst>
                <a:ext uri="{FF2B5EF4-FFF2-40B4-BE49-F238E27FC236}">
                  <a16:creationId xmlns:a16="http://schemas.microsoft.com/office/drawing/2014/main" id="{79480DC2-9010-A753-7853-3F4462F6DAAA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 amt="70000"/>
            </a:blip>
            <a:srcRect/>
            <a:stretch/>
          </p:blipFill>
          <p:spPr>
            <a:xfrm>
              <a:off x="3683389" y="4199783"/>
              <a:ext cx="156779" cy="77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8" name="Google Shape;915;p79">
              <a:extLst>
                <a:ext uri="{FF2B5EF4-FFF2-40B4-BE49-F238E27FC236}">
                  <a16:creationId xmlns:a16="http://schemas.microsoft.com/office/drawing/2014/main" id="{E1A183B3-AD56-41DE-589E-6AA06F89C4F6}"/>
                </a:ext>
              </a:extLst>
            </p:cNvPr>
            <p:cNvSpPr/>
            <p:nvPr/>
          </p:nvSpPr>
          <p:spPr>
            <a:xfrm>
              <a:off x="4915022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Foundation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9" name="Google Shape;916;p79">
              <a:extLst>
                <a:ext uri="{FF2B5EF4-FFF2-40B4-BE49-F238E27FC236}">
                  <a16:creationId xmlns:a16="http://schemas.microsoft.com/office/drawing/2014/main" id="{3B479C03-A660-845B-B7D4-F1AAB1FD3D78}"/>
                </a:ext>
              </a:extLst>
            </p:cNvPr>
            <p:cNvSpPr/>
            <p:nvPr/>
          </p:nvSpPr>
          <p:spPr>
            <a:xfrm>
              <a:off x="540878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0" name="Google Shape;917;p79">
              <a:extLst>
                <a:ext uri="{FF2B5EF4-FFF2-40B4-BE49-F238E27FC236}">
                  <a16:creationId xmlns:a16="http://schemas.microsoft.com/office/drawing/2014/main" id="{892BD667-0F44-AA71-31CC-C2BBA6554119}"/>
                </a:ext>
              </a:extLst>
            </p:cNvPr>
            <p:cNvSpPr/>
            <p:nvPr/>
          </p:nvSpPr>
          <p:spPr>
            <a:xfrm>
              <a:off x="590254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Network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1" name="Google Shape;918;p79">
              <a:extLst>
                <a:ext uri="{FF2B5EF4-FFF2-40B4-BE49-F238E27FC236}">
                  <a16:creationId xmlns:a16="http://schemas.microsoft.com/office/drawing/2014/main" id="{A75E15A4-328B-77A3-1D50-F4D8D9F80058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428940" y="4161348"/>
              <a:ext cx="194089" cy="34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2" name="Google Shape;919;p79">
              <a:extLst>
                <a:ext uri="{FF2B5EF4-FFF2-40B4-BE49-F238E27FC236}">
                  <a16:creationId xmlns:a16="http://schemas.microsoft.com/office/drawing/2014/main" id="{3B3F5486-3A5D-8FA1-1841-22DCC1F7D026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60443" y="4372889"/>
              <a:ext cx="164314" cy="86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3" name="Google Shape;920;p79">
              <a:extLst>
                <a:ext uri="{FF2B5EF4-FFF2-40B4-BE49-F238E27FC236}">
                  <a16:creationId xmlns:a16="http://schemas.microsoft.com/office/drawing/2014/main" id="{2E59948C-F282-0B16-0DDE-3E220BBB0B54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45555" y="4275472"/>
              <a:ext cx="194089" cy="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4" name="Google Shape;921;p79">
              <a:extLst>
                <a:ext uri="{FF2B5EF4-FFF2-40B4-BE49-F238E27FC236}">
                  <a16:creationId xmlns:a16="http://schemas.microsoft.com/office/drawing/2014/main" id="{504FBA91-4ECE-2E1B-C6BB-2B931D147CB7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 t="21400" b="28066"/>
            <a:stretch/>
          </p:blipFill>
          <p:spPr>
            <a:xfrm>
              <a:off x="5663044" y="4138303"/>
              <a:ext cx="159108" cy="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5" name="Google Shape;922;p79">
              <a:extLst>
                <a:ext uri="{FF2B5EF4-FFF2-40B4-BE49-F238E27FC236}">
                  <a16:creationId xmlns:a16="http://schemas.microsoft.com/office/drawing/2014/main" id="{3AB207E0-6111-689C-7BEA-321499EBA1D7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5428940" y="4247981"/>
              <a:ext cx="194088" cy="91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6" name="Google Shape;923;p79">
              <a:extLst>
                <a:ext uri="{FF2B5EF4-FFF2-40B4-BE49-F238E27FC236}">
                  <a16:creationId xmlns:a16="http://schemas.microsoft.com/office/drawing/2014/main" id="{CCA4EE2E-9F84-CA31-65A7-D9C5CB574ADD}"/>
                </a:ext>
              </a:extLst>
            </p:cNvPr>
            <p:cNvSpPr txBox="1"/>
            <p:nvPr/>
          </p:nvSpPr>
          <p:spPr>
            <a:xfrm>
              <a:off x="5902538" y="4248738"/>
              <a:ext cx="445800" cy="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Montserrat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Others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7" name="Google Shape;924;p79">
              <a:extLst>
                <a:ext uri="{FF2B5EF4-FFF2-40B4-BE49-F238E27FC236}">
                  <a16:creationId xmlns:a16="http://schemas.microsoft.com/office/drawing/2014/main" id="{F90A9174-0510-C968-7753-A1D6E3AB818A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989456" y="4198958"/>
              <a:ext cx="141413" cy="46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8" name="Google Shape;925;p79">
              <a:extLst>
                <a:ext uri="{FF2B5EF4-FFF2-40B4-BE49-F238E27FC236}">
                  <a16:creationId xmlns:a16="http://schemas.microsoft.com/office/drawing/2014/main" id="{B009977F-8F6C-0130-368D-98948B5FCBBD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6115756" y="4127204"/>
              <a:ext cx="65067" cy="5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9" name="Google Shape;926;p79">
              <a:extLst>
                <a:ext uri="{FF2B5EF4-FFF2-40B4-BE49-F238E27FC236}">
                  <a16:creationId xmlns:a16="http://schemas.microsoft.com/office/drawing/2014/main" id="{41A21591-83D2-9D6C-699C-9562F684C016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5919073" y="4135526"/>
              <a:ext cx="144352" cy="43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0" name="Google Shape;927;p79">
              <a:extLst>
                <a:ext uri="{FF2B5EF4-FFF2-40B4-BE49-F238E27FC236}">
                  <a16:creationId xmlns:a16="http://schemas.microsoft.com/office/drawing/2014/main" id="{9E03BE73-89C6-D52B-F787-2F6A5DD291DD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6155399" y="4201710"/>
              <a:ext cx="127032" cy="41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1" name="Google Shape;928;p79">
              <a:extLst>
                <a:ext uri="{FF2B5EF4-FFF2-40B4-BE49-F238E27FC236}">
                  <a16:creationId xmlns:a16="http://schemas.microsoft.com/office/drawing/2014/main" id="{89BF02AD-A870-F7AF-9701-C905302968F1}"/>
                </a:ext>
              </a:extLst>
            </p:cNvPr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6233154" y="4141429"/>
              <a:ext cx="81690" cy="313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2" name="Google Shape;929;p79">
              <a:extLst>
                <a:ext uri="{FF2B5EF4-FFF2-40B4-BE49-F238E27FC236}">
                  <a16:creationId xmlns:a16="http://schemas.microsoft.com/office/drawing/2014/main" id="{9BBA1356-F2A5-FB2F-66CB-826B407C1237}"/>
                </a:ext>
              </a:extLst>
            </p:cNvPr>
            <p:cNvGrpSpPr/>
            <p:nvPr/>
          </p:nvGrpSpPr>
          <p:grpSpPr>
            <a:xfrm>
              <a:off x="5924171" y="4342921"/>
              <a:ext cx="407125" cy="116147"/>
              <a:chOff x="7767150" y="4188632"/>
              <a:chExt cx="466673" cy="133134"/>
            </a:xfrm>
          </p:grpSpPr>
          <p:pic>
            <p:nvPicPr>
              <p:cNvPr id="2633" name="Google Shape;930;p79">
                <a:extLst>
                  <a:ext uri="{FF2B5EF4-FFF2-40B4-BE49-F238E27FC236}">
                    <a16:creationId xmlns:a16="http://schemas.microsoft.com/office/drawing/2014/main" id="{0736FFB2-F5D9-C1A6-E863-5D0AB342CCCB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8092885" y="4188632"/>
                <a:ext cx="140938" cy="622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4" name="Google Shape;931;p79">
                <a:extLst>
                  <a:ext uri="{FF2B5EF4-FFF2-40B4-BE49-F238E27FC236}">
                    <a16:creationId xmlns:a16="http://schemas.microsoft.com/office/drawing/2014/main" id="{60FBE0D7-AAA4-699B-DEAC-82FE2EFC2095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7775765" y="4269912"/>
                <a:ext cx="128239" cy="51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5" name="Google Shape;932;p79">
                <a:extLst>
                  <a:ext uri="{FF2B5EF4-FFF2-40B4-BE49-F238E27FC236}">
                    <a16:creationId xmlns:a16="http://schemas.microsoft.com/office/drawing/2014/main" id="{36F083DB-672E-4B9B-89FA-D92FB3788F44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 l="9315" t="33236" r="10793" b="30170"/>
              <a:stretch/>
            </p:blipFill>
            <p:spPr>
              <a:xfrm>
                <a:off x="7767150" y="4199930"/>
                <a:ext cx="145498" cy="41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6" name="Google Shape;933;p79">
                <a:extLst>
                  <a:ext uri="{FF2B5EF4-FFF2-40B4-BE49-F238E27FC236}">
                    <a16:creationId xmlns:a16="http://schemas.microsoft.com/office/drawing/2014/main" id="{0883B5C1-7203-9E06-370A-70A8AF6A365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7935123" y="4202223"/>
                <a:ext cx="127470" cy="336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7" name="Google Shape;934;p79">
                <a:extLst>
                  <a:ext uri="{FF2B5EF4-FFF2-40B4-BE49-F238E27FC236}">
                    <a16:creationId xmlns:a16="http://schemas.microsoft.com/office/drawing/2014/main" id="{DCAE14F7-9DC2-D18E-4927-BEC96AC55913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</a:blip>
              <a:srcRect/>
              <a:stretch/>
            </p:blipFill>
            <p:spPr>
              <a:xfrm>
                <a:off x="7931463" y="4269912"/>
                <a:ext cx="110687" cy="402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8" name="Google Shape;935;p79">
                <a:extLst>
                  <a:ext uri="{FF2B5EF4-FFF2-40B4-BE49-F238E27FC236}">
                    <a16:creationId xmlns:a16="http://schemas.microsoft.com/office/drawing/2014/main" id="{E76EA119-9324-BC1F-ADEB-E74F72BA0B8D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 l="8998" t="31308" r="9858" b="34685"/>
              <a:stretch/>
            </p:blipFill>
            <p:spPr>
              <a:xfrm>
                <a:off x="8101533" y="4274078"/>
                <a:ext cx="127469" cy="35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9" name="Google Shape;936;p79">
              <a:extLst>
                <a:ext uri="{FF2B5EF4-FFF2-40B4-BE49-F238E27FC236}">
                  <a16:creationId xmlns:a16="http://schemas.microsoft.com/office/drawing/2014/main" id="{5735F3F1-6C83-D76C-F32F-D205DF96D048}"/>
                </a:ext>
              </a:extLst>
            </p:cNvPr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37781" y="4155539"/>
              <a:ext cx="185303" cy="45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0" name="Google Shape;937;p79">
              <a:extLst>
                <a:ext uri="{FF2B5EF4-FFF2-40B4-BE49-F238E27FC236}">
                  <a16:creationId xmlns:a16="http://schemas.microsoft.com/office/drawing/2014/main" id="{A2C3E17D-0586-1AD8-9D37-E02D21A60C40}"/>
                </a:ext>
              </a:extLst>
            </p:cNvPr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4939903" y="4268575"/>
              <a:ext cx="194090" cy="49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1" name="Google Shape;938;p79">
              <a:extLst>
                <a:ext uri="{FF2B5EF4-FFF2-40B4-BE49-F238E27FC236}">
                  <a16:creationId xmlns:a16="http://schemas.microsoft.com/office/drawing/2014/main" id="{72AA95FB-EBDA-CEC3-C8B1-22B4B616EE7A}"/>
                </a:ext>
              </a:extLst>
            </p:cNvPr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4939903" y="4385310"/>
              <a:ext cx="194090" cy="6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2" name="Google Shape;939;p79">
              <a:extLst>
                <a:ext uri="{FF2B5EF4-FFF2-40B4-BE49-F238E27FC236}">
                  <a16:creationId xmlns:a16="http://schemas.microsoft.com/office/drawing/2014/main" id="{71A32D75-1342-2E71-2CDF-2F148D1C99A6}"/>
                </a:ext>
              </a:extLst>
            </p:cNvPr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5148581" y="4371962"/>
              <a:ext cx="194089" cy="88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3" name="Google Shape;940;p79">
              <a:extLst>
                <a:ext uri="{FF2B5EF4-FFF2-40B4-BE49-F238E27FC236}">
                  <a16:creationId xmlns:a16="http://schemas.microsoft.com/office/drawing/2014/main" id="{4E466650-C062-B71A-1DEC-C9BF92E57814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5148581" y="4164182"/>
              <a:ext cx="194088" cy="28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941;p79" descr="Icon&#10;&#10;Description automatically generated">
              <a:extLst>
                <a:ext uri="{FF2B5EF4-FFF2-40B4-BE49-F238E27FC236}">
                  <a16:creationId xmlns:a16="http://schemas.microsoft.com/office/drawing/2014/main" id="{577D7496-106C-3E3B-B8F6-9E9B347F50B8}"/>
                </a:ext>
              </a:extLst>
            </p:cNvPr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5178809" y="4270972"/>
              <a:ext cx="133636" cy="45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942;p79">
              <a:extLst>
                <a:ext uri="{FF2B5EF4-FFF2-40B4-BE49-F238E27FC236}">
                  <a16:creationId xmlns:a16="http://schemas.microsoft.com/office/drawing/2014/main" id="{5E22CBC5-0D50-2B27-404A-315318DA5B6C}"/>
                </a:ext>
              </a:extLst>
            </p:cNvPr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5428940" y="4380214"/>
              <a:ext cx="194088" cy="71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6" name="Google Shape;943;p79">
              <a:extLst>
                <a:ext uri="{FF2B5EF4-FFF2-40B4-BE49-F238E27FC236}">
                  <a16:creationId xmlns:a16="http://schemas.microsoft.com/office/drawing/2014/main" id="{3520AF7E-C49B-D300-A509-5B357F93F3DE}"/>
                </a:ext>
              </a:extLst>
            </p:cNvPr>
            <p:cNvSpPr/>
            <p:nvPr/>
          </p:nvSpPr>
          <p:spPr>
            <a:xfrm>
              <a:off x="838206" y="2945525"/>
              <a:ext cx="2036700" cy="1591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 in Any Language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944;p79">
              <a:extLst>
                <a:ext uri="{FF2B5EF4-FFF2-40B4-BE49-F238E27FC236}">
                  <a16:creationId xmlns:a16="http://schemas.microsoft.com/office/drawing/2014/main" id="{9DB79046-CE9E-FFE1-518E-940C66CA2EA7}"/>
                </a:ext>
              </a:extLst>
            </p:cNvPr>
            <p:cNvSpPr/>
            <p:nvPr/>
          </p:nvSpPr>
          <p:spPr>
            <a:xfrm>
              <a:off x="882501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CDK constructs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8" name="Google Shape;945;p79" descr="Icon&#10;&#10;Description automatically generated">
              <a:extLst>
                <a:ext uri="{FF2B5EF4-FFF2-40B4-BE49-F238E27FC236}">
                  <a16:creationId xmlns:a16="http://schemas.microsoft.com/office/drawing/2014/main" id="{0A273D36-52FF-4F72-1F63-450A08D4425C}"/>
                </a:ext>
              </a:extLst>
            </p:cNvPr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945368" y="3166642"/>
              <a:ext cx="401489" cy="200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9" name="Google Shape;946;p79">
              <a:extLst>
                <a:ext uri="{FF2B5EF4-FFF2-40B4-BE49-F238E27FC236}">
                  <a16:creationId xmlns:a16="http://schemas.microsoft.com/office/drawing/2014/main" id="{1651EF82-0B28-DBD4-CB19-A3BDBD0A9582}"/>
                </a:ext>
              </a:extLst>
            </p:cNvPr>
            <p:cNvGrpSpPr/>
            <p:nvPr/>
          </p:nvGrpSpPr>
          <p:grpSpPr>
            <a:xfrm>
              <a:off x="1154202" y="3336334"/>
              <a:ext cx="242200" cy="109758"/>
              <a:chOff x="1099002" y="2972494"/>
              <a:chExt cx="259259" cy="117489"/>
            </a:xfrm>
          </p:grpSpPr>
          <p:pic>
            <p:nvPicPr>
              <p:cNvPr id="2650" name="Google Shape;947;p79">
                <a:extLst>
                  <a:ext uri="{FF2B5EF4-FFF2-40B4-BE49-F238E27FC236}">
                    <a16:creationId xmlns:a16="http://schemas.microsoft.com/office/drawing/2014/main" id="{B7D68717-FB9B-E803-6CBE-4A3774DE5919}"/>
                  </a:ext>
                </a:extLst>
              </p:cNvPr>
              <p:cNvPicPr preferRelativeResize="0"/>
              <p:nvPr/>
            </p:nvPicPr>
            <p:blipFill rotWithShape="1">
              <a:blip r:embed="rId44">
                <a:alphaModFix/>
              </a:blip>
              <a:srcRect/>
              <a:stretch/>
            </p:blipFill>
            <p:spPr>
              <a:xfrm>
                <a:off x="1099002" y="2972499"/>
                <a:ext cx="117495" cy="117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1" name="Google Shape;948;p79">
                <a:extLst>
                  <a:ext uri="{FF2B5EF4-FFF2-40B4-BE49-F238E27FC236}">
                    <a16:creationId xmlns:a16="http://schemas.microsoft.com/office/drawing/2014/main" id="{47A834C9-D362-633F-5228-FB0576C1FDB3}"/>
                  </a:ext>
                </a:extLst>
              </p:cNvPr>
              <p:cNvPicPr preferRelativeResize="0"/>
              <p:nvPr/>
            </p:nvPicPr>
            <p:blipFill rotWithShape="1">
              <a:blip r:embed="rId45">
                <a:alphaModFix/>
              </a:blip>
              <a:srcRect/>
              <a:stretch/>
            </p:blipFill>
            <p:spPr>
              <a:xfrm>
                <a:off x="1240766" y="2972494"/>
                <a:ext cx="117495" cy="1174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52" name="Google Shape;949;p79">
              <a:extLst>
                <a:ext uri="{FF2B5EF4-FFF2-40B4-BE49-F238E27FC236}">
                  <a16:creationId xmlns:a16="http://schemas.microsoft.com/office/drawing/2014/main" id="{B8B6C430-CA01-419D-9DEA-D82E676DD36A}"/>
                </a:ext>
              </a:extLst>
            </p:cNvPr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907775" y="3486056"/>
              <a:ext cx="488625" cy="14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3" name="Google Shape;950;p79">
              <a:extLst>
                <a:ext uri="{FF2B5EF4-FFF2-40B4-BE49-F238E27FC236}">
                  <a16:creationId xmlns:a16="http://schemas.microsoft.com/office/drawing/2014/main" id="{BADF08DD-1264-0D3F-4900-08514315A7E9}"/>
                </a:ext>
              </a:extLst>
            </p:cNvPr>
            <p:cNvPicPr preferRelativeResize="0"/>
            <p:nvPr/>
          </p:nvPicPr>
          <p:blipFill rotWithShape="1">
            <a:blip r:embed="rId47">
              <a:alphaModFix/>
            </a:blip>
            <a:srcRect l="6807" t="33392" r="8840" b="28982"/>
            <a:stretch/>
          </p:blipFill>
          <p:spPr>
            <a:xfrm>
              <a:off x="1430306" y="3187857"/>
              <a:ext cx="401488" cy="158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4" name="Google Shape;951;p7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3E1A9E5-6474-A8FE-5C14-CA19C91A65C6}"/>
                </a:ext>
              </a:extLst>
            </p:cNvPr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1915263" y="3174688"/>
              <a:ext cx="574731" cy="190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952;p79">
              <a:extLst>
                <a:ext uri="{FF2B5EF4-FFF2-40B4-BE49-F238E27FC236}">
                  <a16:creationId xmlns:a16="http://schemas.microsoft.com/office/drawing/2014/main" id="{14D00404-469D-3111-F67B-0E9DB2618609}"/>
                </a:ext>
              </a:extLst>
            </p:cNvPr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2575239" y="3187860"/>
              <a:ext cx="214451" cy="214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56" name="Google Shape;953;p79">
              <a:extLst>
                <a:ext uri="{FF2B5EF4-FFF2-40B4-BE49-F238E27FC236}">
                  <a16:creationId xmlns:a16="http://schemas.microsoft.com/office/drawing/2014/main" id="{A84713D0-1885-F7CE-132E-70F4C350C3D9}"/>
                </a:ext>
              </a:extLst>
            </p:cNvPr>
            <p:cNvGrpSpPr/>
            <p:nvPr/>
          </p:nvGrpSpPr>
          <p:grpSpPr>
            <a:xfrm>
              <a:off x="1469570" y="3377442"/>
              <a:ext cx="541317" cy="287872"/>
              <a:chOff x="2080691" y="2086440"/>
              <a:chExt cx="708809" cy="376944"/>
            </a:xfrm>
          </p:grpSpPr>
          <p:pic>
            <p:nvPicPr>
              <p:cNvPr id="2657" name="Google Shape;954;p79">
                <a:extLst>
                  <a:ext uri="{FF2B5EF4-FFF2-40B4-BE49-F238E27FC236}">
                    <a16:creationId xmlns:a16="http://schemas.microsoft.com/office/drawing/2014/main" id="{D7B9A440-4F9D-CF8D-0C18-F20CE22E0321}"/>
                  </a:ext>
                </a:extLst>
              </p:cNvPr>
              <p:cNvPicPr preferRelativeResize="0"/>
              <p:nvPr/>
            </p:nvPicPr>
            <p:blipFill rotWithShape="1">
              <a:blip r:embed="rId50">
                <a:alphaModFix/>
              </a:blip>
              <a:srcRect/>
              <a:stretch/>
            </p:blipFill>
            <p:spPr>
              <a:xfrm>
                <a:off x="2483929" y="2134610"/>
                <a:ext cx="176498" cy="176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8" name="Google Shape;955;p79">
                <a:extLst>
                  <a:ext uri="{FF2B5EF4-FFF2-40B4-BE49-F238E27FC236}">
                    <a16:creationId xmlns:a16="http://schemas.microsoft.com/office/drawing/2014/main" id="{2FB0002C-31A7-7FE4-2B1D-10CE2C96C323}"/>
                  </a:ext>
                </a:extLst>
              </p:cNvPr>
              <p:cNvPicPr preferRelativeResize="0"/>
              <p:nvPr/>
            </p:nvPicPr>
            <p:blipFill rotWithShape="1">
              <a:blip r:embed="rId51">
                <a:alphaModFix/>
              </a:blip>
              <a:srcRect/>
              <a:stretch/>
            </p:blipFill>
            <p:spPr>
              <a:xfrm>
                <a:off x="2483921" y="2263430"/>
                <a:ext cx="176498" cy="176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9" name="Google Shape;956;p79">
                <a:extLst>
                  <a:ext uri="{FF2B5EF4-FFF2-40B4-BE49-F238E27FC236}">
                    <a16:creationId xmlns:a16="http://schemas.microsoft.com/office/drawing/2014/main" id="{17C7A688-A048-3167-DFE0-A13FD7AAFDB7}"/>
                  </a:ext>
                </a:extLst>
              </p:cNvPr>
              <p:cNvPicPr preferRelativeResize="0"/>
              <p:nvPr/>
            </p:nvPicPr>
            <p:blipFill rotWithShape="1">
              <a:blip r:embed="rId52">
                <a:alphaModFix/>
              </a:blip>
              <a:srcRect/>
              <a:stretch/>
            </p:blipFill>
            <p:spPr>
              <a:xfrm>
                <a:off x="2613002" y="2177783"/>
                <a:ext cx="176498" cy="1764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0" name="Google Shape;957;p79">
                <a:extLst>
                  <a:ext uri="{FF2B5EF4-FFF2-40B4-BE49-F238E27FC236}">
                    <a16:creationId xmlns:a16="http://schemas.microsoft.com/office/drawing/2014/main" id="{E5DDA906-E1C8-44A1-39D0-CFAE2377855C}"/>
                  </a:ext>
                </a:extLst>
              </p:cNvPr>
              <p:cNvPicPr preferRelativeResize="0"/>
              <p:nvPr/>
            </p:nvPicPr>
            <p:blipFill rotWithShape="1">
              <a:blip r:embed="rId53">
                <a:alphaModFix/>
              </a:blip>
              <a:srcRect/>
              <a:stretch/>
            </p:blipFill>
            <p:spPr>
              <a:xfrm>
                <a:off x="2080691" y="2086440"/>
                <a:ext cx="376947" cy="3769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661" name="Google Shape;958;p79">
              <a:extLst>
                <a:ext uri="{FF2B5EF4-FFF2-40B4-BE49-F238E27FC236}">
                  <a16:creationId xmlns:a16="http://schemas.microsoft.com/office/drawing/2014/main" id="{CBF520A5-AEE4-6EA7-B0CD-86C950BAE5F0}"/>
                </a:ext>
              </a:extLst>
            </p:cNvPr>
            <p:cNvCxnSpPr>
              <a:stCxn id="2586" idx="2"/>
              <a:endCxn id="2600" idx="0"/>
            </p:cNvCxnSpPr>
            <p:nvPr/>
          </p:nvCxnSpPr>
          <p:spPr>
            <a:xfrm>
              <a:off x="4870251" y="2816777"/>
              <a:ext cx="300" cy="1530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2" name="Google Shape;959;p79">
              <a:extLst>
                <a:ext uri="{FF2B5EF4-FFF2-40B4-BE49-F238E27FC236}">
                  <a16:creationId xmlns:a16="http://schemas.microsoft.com/office/drawing/2014/main" id="{13BAF384-4941-EB7B-CD7B-E00E20A01325}"/>
                </a:ext>
              </a:extLst>
            </p:cNvPr>
            <p:cNvCxnSpPr>
              <a:stCxn id="2646" idx="0"/>
              <a:endCxn id="2587" idx="1"/>
            </p:cNvCxnSpPr>
            <p:nvPr/>
          </p:nvCxnSpPr>
          <p:spPr>
            <a:xfrm rot="-5400000">
              <a:off x="2569956" y="1940825"/>
              <a:ext cx="291300" cy="1718100"/>
            </a:xfrm>
            <a:prstGeom prst="bentConnector2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3" name="Google Shape;960;p79">
              <a:extLst>
                <a:ext uri="{FF2B5EF4-FFF2-40B4-BE49-F238E27FC236}">
                  <a16:creationId xmlns:a16="http://schemas.microsoft.com/office/drawing/2014/main" id="{15C72167-AE9F-BABF-9F9F-7626049F77FB}"/>
                </a:ext>
              </a:extLst>
            </p:cNvPr>
            <p:cNvCxnSpPr>
              <a:stCxn id="2646" idx="3"/>
              <a:endCxn id="2600" idx="1"/>
            </p:cNvCxnSpPr>
            <p:nvPr/>
          </p:nvCxnSpPr>
          <p:spPr>
            <a:xfrm rot="10800000" flipH="1">
              <a:off x="2874906" y="3188825"/>
              <a:ext cx="454500" cy="552600"/>
            </a:xfrm>
            <a:prstGeom prst="bentConnector3">
              <a:avLst>
                <a:gd name="adj1" fmla="val 49989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4" name="Google Shape;961;p79">
              <a:extLst>
                <a:ext uri="{FF2B5EF4-FFF2-40B4-BE49-F238E27FC236}">
                  <a16:creationId xmlns:a16="http://schemas.microsoft.com/office/drawing/2014/main" id="{5AD6F9DE-A787-8232-6ADC-CD1E044A2241}"/>
                </a:ext>
              </a:extLst>
            </p:cNvPr>
            <p:cNvCxnSpPr>
              <a:stCxn id="2590" idx="1"/>
              <a:endCxn id="2600" idx="3"/>
            </p:cNvCxnSpPr>
            <p:nvPr/>
          </p:nvCxnSpPr>
          <p:spPr>
            <a:xfrm rot="10800000">
              <a:off x="6411407" y="3188623"/>
              <a:ext cx="449400" cy="564900"/>
            </a:xfrm>
            <a:prstGeom prst="bentConnector3">
              <a:avLst>
                <a:gd name="adj1" fmla="val 49995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5" name="Google Shape;962;p79">
              <a:extLst>
                <a:ext uri="{FF2B5EF4-FFF2-40B4-BE49-F238E27FC236}">
                  <a16:creationId xmlns:a16="http://schemas.microsoft.com/office/drawing/2014/main" id="{404DB255-35C2-6EE9-7E5C-FECEEEEEBAAE}"/>
                </a:ext>
              </a:extLst>
            </p:cNvPr>
            <p:cNvCxnSpPr>
              <a:stCxn id="2601" idx="2"/>
              <a:endCxn id="2602" idx="0"/>
            </p:cNvCxnSpPr>
            <p:nvPr/>
          </p:nvCxnSpPr>
          <p:spPr>
            <a:xfrm>
              <a:off x="4870451" y="3693972"/>
              <a:ext cx="0" cy="1455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66" name="Google Shape;963;p79">
              <a:extLst>
                <a:ext uri="{FF2B5EF4-FFF2-40B4-BE49-F238E27FC236}">
                  <a16:creationId xmlns:a16="http://schemas.microsoft.com/office/drawing/2014/main" id="{9725C4D0-0A34-0C1C-1923-2F388E7B530C}"/>
                </a:ext>
              </a:extLst>
            </p:cNvPr>
            <p:cNvSpPr/>
            <p:nvPr/>
          </p:nvSpPr>
          <p:spPr>
            <a:xfrm>
              <a:off x="931783" y="3823658"/>
              <a:ext cx="1836000" cy="1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or Convert from Any Format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964;p79">
              <a:extLst>
                <a:ext uri="{FF2B5EF4-FFF2-40B4-BE49-F238E27FC236}">
                  <a16:creationId xmlns:a16="http://schemas.microsoft.com/office/drawing/2014/main" id="{B6A20063-AD1F-A9CC-E37C-B4AF34F22E75}"/>
                </a:ext>
              </a:extLst>
            </p:cNvPr>
            <p:cNvSpPr/>
            <p:nvPr/>
          </p:nvSpPr>
          <p:spPr>
            <a:xfrm>
              <a:off x="1536683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K8s YAML CRD Helm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965;p79">
              <a:extLst>
                <a:ext uri="{FF2B5EF4-FFF2-40B4-BE49-F238E27FC236}">
                  <a16:creationId xmlns:a16="http://schemas.microsoft.com/office/drawing/2014/main" id="{B5211043-8FE2-0153-49DA-9CFD74634185}"/>
                </a:ext>
              </a:extLst>
            </p:cNvPr>
            <p:cNvSpPr/>
            <p:nvPr/>
          </p:nvSpPr>
          <p:spPr>
            <a:xfrm>
              <a:off x="2190864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HCL </a:t>
              </a:r>
              <a:b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ARM CFN templates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966;p79">
              <a:extLst>
                <a:ext uri="{FF2B5EF4-FFF2-40B4-BE49-F238E27FC236}">
                  <a16:creationId xmlns:a16="http://schemas.microsoft.com/office/drawing/2014/main" id="{B9ED0689-DC79-0337-FD8A-54D15C40BA43}"/>
                </a:ext>
              </a:extLst>
            </p:cNvPr>
            <p:cNvSpPr/>
            <p:nvPr/>
          </p:nvSpPr>
          <p:spPr>
            <a:xfrm>
              <a:off x="4089880" y="4903630"/>
              <a:ext cx="1570200" cy="1842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Integration Testing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0" name="Google Shape;967;p79">
              <a:extLst>
                <a:ext uri="{FF2B5EF4-FFF2-40B4-BE49-F238E27FC236}">
                  <a16:creationId xmlns:a16="http://schemas.microsoft.com/office/drawing/2014/main" id="{7BAFEC6E-5665-2E0F-B686-9EEE3DB50B86}"/>
                </a:ext>
              </a:extLst>
            </p:cNvPr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6221347" y="4732678"/>
              <a:ext cx="313048" cy="137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1" name="Google Shape;968;p79">
              <a:extLst>
                <a:ext uri="{FF2B5EF4-FFF2-40B4-BE49-F238E27FC236}">
                  <a16:creationId xmlns:a16="http://schemas.microsoft.com/office/drawing/2014/main" id="{115858C7-BD45-3667-8CC3-E56183259238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5784065" y="4738365"/>
              <a:ext cx="313047" cy="126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2" name="Google Shape;969;p79">
              <a:extLst>
                <a:ext uri="{FF2B5EF4-FFF2-40B4-BE49-F238E27FC236}">
                  <a16:creationId xmlns:a16="http://schemas.microsoft.com/office/drawing/2014/main" id="{C377CC34-E526-920F-1B8F-8D0A390E5828}"/>
                </a:ext>
              </a:extLst>
            </p:cNvPr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6658630" y="4714002"/>
              <a:ext cx="151932" cy="17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3" name="Google Shape;970;p79" descr="Logo&#10;&#10;Description automatically generated">
              <a:extLst>
                <a:ext uri="{FF2B5EF4-FFF2-40B4-BE49-F238E27FC236}">
                  <a16:creationId xmlns:a16="http://schemas.microsoft.com/office/drawing/2014/main" id="{F3166E8F-51AC-9EE7-13EE-4E17EC5C09B9}"/>
                </a:ext>
              </a:extLst>
            </p:cNvPr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5784817" y="4944780"/>
              <a:ext cx="419484" cy="118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4" name="Google Shape;971;p79">
              <a:extLst>
                <a:ext uri="{FF2B5EF4-FFF2-40B4-BE49-F238E27FC236}">
                  <a16:creationId xmlns:a16="http://schemas.microsoft.com/office/drawing/2014/main" id="{65B69985-8DB1-140F-330C-94085CA37FDB}"/>
                </a:ext>
              </a:extLst>
            </p:cNvPr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6319841" y="4978236"/>
              <a:ext cx="361174" cy="5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5" name="Google Shape;972;p79">
              <a:extLst>
                <a:ext uri="{FF2B5EF4-FFF2-40B4-BE49-F238E27FC236}">
                  <a16:creationId xmlns:a16="http://schemas.microsoft.com/office/drawing/2014/main" id="{2567691D-9654-5381-E3B3-D4D0FBAE73FD}"/>
                </a:ext>
              </a:extLst>
            </p:cNvPr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6934797" y="4752650"/>
              <a:ext cx="313047" cy="98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6" name="Google Shape;973;p79">
              <a:extLst>
                <a:ext uri="{FF2B5EF4-FFF2-40B4-BE49-F238E27FC236}">
                  <a16:creationId xmlns:a16="http://schemas.microsoft.com/office/drawing/2014/main" id="{A288A119-7F77-B923-1BE5-E293CE718E71}"/>
                </a:ext>
              </a:extLst>
            </p:cNvPr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7372080" y="4726346"/>
              <a:ext cx="261188" cy="15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7" name="Google Shape;974;p79">
              <a:extLst>
                <a:ext uri="{FF2B5EF4-FFF2-40B4-BE49-F238E27FC236}">
                  <a16:creationId xmlns:a16="http://schemas.microsoft.com/office/drawing/2014/main" id="{F926BE48-1B81-9DCD-29D6-D0D42B15CFD1}"/>
                </a:ext>
              </a:extLst>
            </p:cNvPr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7757503" y="4722148"/>
              <a:ext cx="159015" cy="159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8" name="Google Shape;975;p79">
              <a:extLst>
                <a:ext uri="{FF2B5EF4-FFF2-40B4-BE49-F238E27FC236}">
                  <a16:creationId xmlns:a16="http://schemas.microsoft.com/office/drawing/2014/main" id="{D207F213-B473-173C-6E31-E51BC2F1C56C}"/>
                </a:ext>
              </a:extLst>
            </p:cNvPr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6796556" y="4949257"/>
              <a:ext cx="313047" cy="110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9" name="Google Shape;976;p7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CD9B272-433E-6A8F-534B-3B87CC625070}"/>
                </a:ext>
              </a:extLst>
            </p:cNvPr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7225143" y="4951049"/>
              <a:ext cx="375657" cy="10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0" name="Google Shape;977;p79" descr="Logo&#10;&#10;Description automatically generated">
              <a:extLst>
                <a:ext uri="{FF2B5EF4-FFF2-40B4-BE49-F238E27FC236}">
                  <a16:creationId xmlns:a16="http://schemas.microsoft.com/office/drawing/2014/main" id="{C0BB9EBF-5802-247D-5EA7-B4E10A81F254}"/>
                </a:ext>
              </a:extLst>
            </p:cNvPr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8040754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1" name="Google Shape;978;p79" descr="Logo&#10;&#10;Description automatically generated">
              <a:extLst>
                <a:ext uri="{FF2B5EF4-FFF2-40B4-BE49-F238E27FC236}">
                  <a16:creationId xmlns:a16="http://schemas.microsoft.com/office/drawing/2014/main" id="{B928D0E2-427F-8EC6-2739-6DA068A39B40}"/>
                </a:ext>
              </a:extLst>
            </p:cNvPr>
            <p:cNvPicPr preferRelativeResize="0"/>
            <p:nvPr/>
          </p:nvPicPr>
          <p:blipFill rotWithShape="1">
            <a:blip r:embed="rId65">
              <a:alphaModFix/>
            </a:blip>
            <a:srcRect l="15905" t="25909" r="20598" b="32917"/>
            <a:stretch/>
          </p:blipFill>
          <p:spPr>
            <a:xfrm>
              <a:off x="7990897" y="4958401"/>
              <a:ext cx="523954" cy="9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979;p79">
              <a:extLst>
                <a:ext uri="{FF2B5EF4-FFF2-40B4-BE49-F238E27FC236}">
                  <a16:creationId xmlns:a16="http://schemas.microsoft.com/office/drawing/2014/main" id="{B7D31A92-AF76-3264-E307-4D6D9C77E0AE}"/>
                </a:ext>
              </a:extLst>
            </p:cNvPr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8340296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980;p79">
              <a:extLst>
                <a:ext uri="{FF2B5EF4-FFF2-40B4-BE49-F238E27FC236}">
                  <a16:creationId xmlns:a16="http://schemas.microsoft.com/office/drawing/2014/main" id="{BFD5932A-C393-4A67-46EA-273A1DB4A412}"/>
                </a:ext>
              </a:extLst>
            </p:cNvPr>
            <p:cNvPicPr preferRelativeResize="0"/>
            <p:nvPr/>
          </p:nvPicPr>
          <p:blipFill rotWithShape="1">
            <a:blip r:embed="rId67">
              <a:alphaModFix/>
            </a:blip>
            <a:srcRect/>
            <a:stretch/>
          </p:blipFill>
          <p:spPr>
            <a:xfrm>
              <a:off x="7716341" y="4924759"/>
              <a:ext cx="159016" cy="1590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84" name="Google Shape;981;p79">
              <a:extLst>
                <a:ext uri="{FF2B5EF4-FFF2-40B4-BE49-F238E27FC236}">
                  <a16:creationId xmlns:a16="http://schemas.microsoft.com/office/drawing/2014/main" id="{178509B8-34BD-B1FA-3E02-BEFEAA7F4EF1}"/>
                </a:ext>
              </a:extLst>
            </p:cNvPr>
            <p:cNvGrpSpPr/>
            <p:nvPr/>
          </p:nvGrpSpPr>
          <p:grpSpPr>
            <a:xfrm>
              <a:off x="877724" y="4637785"/>
              <a:ext cx="1894450" cy="515228"/>
              <a:chOff x="442041" y="4672310"/>
              <a:chExt cx="2225100" cy="577286"/>
            </a:xfrm>
          </p:grpSpPr>
          <p:sp>
            <p:nvSpPr>
              <p:cNvPr id="2685" name="Google Shape;982;p79">
                <a:extLst>
                  <a:ext uri="{FF2B5EF4-FFF2-40B4-BE49-F238E27FC236}">
                    <a16:creationId xmlns:a16="http://schemas.microsoft.com/office/drawing/2014/main" id="{E18FF236-D6CB-DCF9-31A8-0BC366754258}"/>
                  </a:ext>
                </a:extLst>
              </p:cNvPr>
              <p:cNvSpPr/>
              <p:nvPr/>
            </p:nvSpPr>
            <p:spPr>
              <a:xfrm>
                <a:off x="447653" y="4672310"/>
                <a:ext cx="22194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IDE 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86" name="Google Shape;983;p79">
                <a:extLst>
                  <a:ext uri="{FF2B5EF4-FFF2-40B4-BE49-F238E27FC236}">
                    <a16:creationId xmlns:a16="http://schemas.microsoft.com/office/drawing/2014/main" id="{1EBEED31-BE6B-00D9-91E6-BBF726D7E468}"/>
                  </a:ext>
                </a:extLst>
              </p:cNvPr>
              <p:cNvSpPr/>
              <p:nvPr/>
            </p:nvSpPr>
            <p:spPr>
              <a:xfrm>
                <a:off x="442041" y="4975396"/>
                <a:ext cx="22251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Source Control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687" name="Google Shape;984;p79">
              <a:extLst>
                <a:ext uri="{FF2B5EF4-FFF2-40B4-BE49-F238E27FC236}">
                  <a16:creationId xmlns:a16="http://schemas.microsoft.com/office/drawing/2014/main" id="{7D9A6EC4-4FD0-59BD-F111-1F32A331CA94}"/>
                </a:ext>
              </a:extLst>
            </p:cNvPr>
            <p:cNvGrpSpPr/>
            <p:nvPr/>
          </p:nvGrpSpPr>
          <p:grpSpPr>
            <a:xfrm>
              <a:off x="2859841" y="4635841"/>
              <a:ext cx="1147500" cy="513600"/>
              <a:chOff x="2561385" y="3511376"/>
              <a:chExt cx="1147500" cy="513600"/>
            </a:xfrm>
          </p:grpSpPr>
          <p:sp>
            <p:nvSpPr>
              <p:cNvPr id="2688" name="Google Shape;985;p79">
                <a:extLst>
                  <a:ext uri="{FF2B5EF4-FFF2-40B4-BE49-F238E27FC236}">
                    <a16:creationId xmlns:a16="http://schemas.microsoft.com/office/drawing/2014/main" id="{D6A06C5A-E683-ECAE-C45D-0990A864733F}"/>
                  </a:ext>
                </a:extLst>
              </p:cNvPr>
              <p:cNvSpPr/>
              <p:nvPr/>
            </p:nvSpPr>
            <p:spPr>
              <a:xfrm>
                <a:off x="2561385" y="3511376"/>
                <a:ext cx="1147500" cy="5136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Test Frameworks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89" name="Google Shape;986;p79">
                <a:extLst>
                  <a:ext uri="{FF2B5EF4-FFF2-40B4-BE49-F238E27FC236}">
                    <a16:creationId xmlns:a16="http://schemas.microsoft.com/office/drawing/2014/main" id="{A20FCAC7-750E-AD7A-BA47-E2A8AE1595DA}"/>
                  </a:ext>
                </a:extLst>
              </p:cNvPr>
              <p:cNvPicPr preferRelativeResize="0"/>
              <p:nvPr/>
            </p:nvPicPr>
            <p:blipFill rotWithShape="1">
              <a:blip r:embed="rId68">
                <a:alphaModFix/>
              </a:blip>
              <a:srcRect r="74961"/>
              <a:stretch/>
            </p:blipFill>
            <p:spPr>
              <a:xfrm>
                <a:off x="3000752" y="3823727"/>
                <a:ext cx="128547" cy="164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0" name="Google Shape;987;p79">
                <a:extLst>
                  <a:ext uri="{FF2B5EF4-FFF2-40B4-BE49-F238E27FC236}">
                    <a16:creationId xmlns:a16="http://schemas.microsoft.com/office/drawing/2014/main" id="{0E18CC53-408E-3B31-EE70-B8948C989F80}"/>
                  </a:ext>
                </a:extLst>
              </p:cNvPr>
              <p:cNvPicPr preferRelativeResize="0"/>
              <p:nvPr/>
            </p:nvPicPr>
            <p:blipFill rotWithShape="1">
              <a:blip r:embed="rId69">
                <a:alphaModFix/>
              </a:blip>
              <a:srcRect/>
              <a:stretch/>
            </p:blipFill>
            <p:spPr>
              <a:xfrm>
                <a:off x="3164398" y="3843605"/>
                <a:ext cx="124454" cy="124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1" name="Google Shape;988;p79">
                <a:extLst>
                  <a:ext uri="{FF2B5EF4-FFF2-40B4-BE49-F238E27FC236}">
                    <a16:creationId xmlns:a16="http://schemas.microsoft.com/office/drawing/2014/main" id="{E2EFBB5D-D720-3EE8-736C-22B67053DA4B}"/>
                  </a:ext>
                </a:extLst>
              </p:cNvPr>
              <p:cNvPicPr preferRelativeResize="0"/>
              <p:nvPr/>
            </p:nvPicPr>
            <p:blipFill rotWithShape="1">
              <a:blip r:embed="rId70">
                <a:alphaModFix/>
              </a:blip>
              <a:srcRect/>
              <a:stretch/>
            </p:blipFill>
            <p:spPr>
              <a:xfrm>
                <a:off x="2635166" y="3653450"/>
                <a:ext cx="130068" cy="1300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2" name="Google Shape;989;p79">
                <a:extLst>
                  <a:ext uri="{FF2B5EF4-FFF2-40B4-BE49-F238E27FC236}">
                    <a16:creationId xmlns:a16="http://schemas.microsoft.com/office/drawing/2014/main" id="{4128FBE4-82F4-8E83-62F2-1FF539541F8D}"/>
                  </a:ext>
                </a:extLst>
              </p:cNvPr>
              <p:cNvPicPr preferRelativeResize="0"/>
              <p:nvPr/>
            </p:nvPicPr>
            <p:blipFill rotWithShape="1">
              <a:blip r:embed="rId71">
                <a:alphaModFix/>
              </a:blip>
              <a:srcRect/>
              <a:stretch/>
            </p:blipFill>
            <p:spPr>
              <a:xfrm>
                <a:off x="2800331" y="3657216"/>
                <a:ext cx="124452" cy="1225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3" name="Google Shape;990;p79">
                <a:extLst>
                  <a:ext uri="{FF2B5EF4-FFF2-40B4-BE49-F238E27FC236}">
                    <a16:creationId xmlns:a16="http://schemas.microsoft.com/office/drawing/2014/main" id="{6D2A5788-9B4F-1A3D-DD8D-CD9F52D83E7C}"/>
                  </a:ext>
                </a:extLst>
              </p:cNvPr>
              <p:cNvPicPr preferRelativeResize="0"/>
              <p:nvPr/>
            </p:nvPicPr>
            <p:blipFill rotWithShape="1">
              <a:blip r:embed="rId72">
                <a:alphaModFix/>
              </a:blip>
              <a:srcRect l="20314" r="20492"/>
              <a:stretch/>
            </p:blipFill>
            <p:spPr>
              <a:xfrm>
                <a:off x="3393407" y="3645897"/>
                <a:ext cx="124454" cy="145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4" name="Google Shape;991;p79">
                <a:extLst>
                  <a:ext uri="{FF2B5EF4-FFF2-40B4-BE49-F238E27FC236}">
                    <a16:creationId xmlns:a16="http://schemas.microsoft.com/office/drawing/2014/main" id="{42820A9F-8EAB-0C49-84A2-FD538D8A0681}"/>
                  </a:ext>
                </a:extLst>
              </p:cNvPr>
              <p:cNvPicPr preferRelativeResize="0"/>
              <p:nvPr/>
            </p:nvPicPr>
            <p:blipFill rotWithShape="1">
              <a:blip r:embed="rId73">
                <a:alphaModFix/>
              </a:blip>
              <a:srcRect/>
              <a:stretch/>
            </p:blipFill>
            <p:spPr>
              <a:xfrm>
                <a:off x="2959881" y="3656258"/>
                <a:ext cx="124453" cy="1244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5" name="Google Shape;992;p79">
                <a:extLst>
                  <a:ext uri="{FF2B5EF4-FFF2-40B4-BE49-F238E27FC236}">
                    <a16:creationId xmlns:a16="http://schemas.microsoft.com/office/drawing/2014/main" id="{8E8C6C45-07AF-1D8C-6270-A51AAE98C8F8}"/>
                  </a:ext>
                </a:extLst>
              </p:cNvPr>
              <p:cNvPicPr preferRelativeResize="0"/>
              <p:nvPr/>
            </p:nvPicPr>
            <p:blipFill rotWithShape="1">
              <a:blip r:embed="rId74">
                <a:alphaModFix/>
              </a:blip>
              <a:srcRect/>
              <a:stretch/>
            </p:blipFill>
            <p:spPr>
              <a:xfrm>
                <a:off x="2676584" y="3861629"/>
                <a:ext cx="289071" cy="88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6" name="Google Shape;993;p79" descr="Logo&#10;&#10;Description automatically generated">
                <a:extLst>
                  <a:ext uri="{FF2B5EF4-FFF2-40B4-BE49-F238E27FC236}">
                    <a16:creationId xmlns:a16="http://schemas.microsoft.com/office/drawing/2014/main" id="{55AFC3BE-51F8-1944-AEDB-2B641CEFD870}"/>
                  </a:ext>
                </a:extLst>
              </p:cNvPr>
              <p:cNvPicPr preferRelativeResize="0"/>
              <p:nvPr/>
            </p:nvPicPr>
            <p:blipFill rotWithShape="1">
              <a:blip r:embed="rId75">
                <a:alphaModFix/>
              </a:blip>
              <a:srcRect/>
              <a:stretch/>
            </p:blipFill>
            <p:spPr>
              <a:xfrm>
                <a:off x="3119431" y="3670707"/>
                <a:ext cx="238879" cy="9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97" name="Google Shape;994;p79">
              <a:extLst>
                <a:ext uri="{FF2B5EF4-FFF2-40B4-BE49-F238E27FC236}">
                  <a16:creationId xmlns:a16="http://schemas.microsoft.com/office/drawing/2014/main" id="{6B7A2ECF-52E1-043D-E33A-3F51AC0158F7}"/>
                </a:ext>
              </a:extLst>
            </p:cNvPr>
            <p:cNvGrpSpPr/>
            <p:nvPr/>
          </p:nvGrpSpPr>
          <p:grpSpPr>
            <a:xfrm>
              <a:off x="1060726" y="4727228"/>
              <a:ext cx="1520389" cy="132356"/>
              <a:chOff x="315245" y="3517853"/>
              <a:chExt cx="1799277" cy="156635"/>
            </a:xfrm>
          </p:grpSpPr>
          <p:pic>
            <p:nvPicPr>
              <p:cNvPr id="2698" name="Google Shape;995;p79">
                <a:extLst>
                  <a:ext uri="{FF2B5EF4-FFF2-40B4-BE49-F238E27FC236}">
                    <a16:creationId xmlns:a16="http://schemas.microsoft.com/office/drawing/2014/main" id="{3343F2F9-7AE3-2D2B-1775-A6CB3E982621}"/>
                  </a:ext>
                </a:extLst>
              </p:cNvPr>
              <p:cNvPicPr preferRelativeResize="0"/>
              <p:nvPr/>
            </p:nvPicPr>
            <p:blipFill rotWithShape="1">
              <a:blip r:embed="rId76">
                <a:alphaModFix/>
              </a:blip>
              <a:srcRect/>
              <a:stretch/>
            </p:blipFill>
            <p:spPr>
              <a:xfrm>
                <a:off x="315245" y="3518335"/>
                <a:ext cx="135021" cy="1350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9" name="Google Shape;996;p79">
                <a:extLst>
                  <a:ext uri="{FF2B5EF4-FFF2-40B4-BE49-F238E27FC236}">
                    <a16:creationId xmlns:a16="http://schemas.microsoft.com/office/drawing/2014/main" id="{F4931673-E443-3AA9-C31A-13C839E19FEC}"/>
                  </a:ext>
                </a:extLst>
              </p:cNvPr>
              <p:cNvPicPr preferRelativeResize="0"/>
              <p:nvPr/>
            </p:nvPicPr>
            <p:blipFill rotWithShape="1">
              <a:blip r:embed="rId77">
                <a:alphaModFix/>
              </a:blip>
              <a:srcRect/>
              <a:stretch/>
            </p:blipFill>
            <p:spPr>
              <a:xfrm>
                <a:off x="656552" y="3517853"/>
                <a:ext cx="135021" cy="146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0" name="Google Shape;997;p79">
                <a:extLst>
                  <a:ext uri="{FF2B5EF4-FFF2-40B4-BE49-F238E27FC236}">
                    <a16:creationId xmlns:a16="http://schemas.microsoft.com/office/drawing/2014/main" id="{F3DC1096-8F4B-18EA-E6C1-C4ED17C073E7}"/>
                  </a:ext>
                </a:extLst>
              </p:cNvPr>
              <p:cNvPicPr preferRelativeResize="0"/>
              <p:nvPr/>
            </p:nvPicPr>
            <p:blipFill rotWithShape="1">
              <a:blip r:embed="rId78">
                <a:alphaModFix/>
              </a:blip>
              <a:srcRect/>
              <a:stretch/>
            </p:blipFill>
            <p:spPr>
              <a:xfrm>
                <a:off x="997860" y="3524530"/>
                <a:ext cx="107096" cy="1392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1" name="Google Shape;998;p79">
                <a:extLst>
                  <a:ext uri="{FF2B5EF4-FFF2-40B4-BE49-F238E27FC236}">
                    <a16:creationId xmlns:a16="http://schemas.microsoft.com/office/drawing/2014/main" id="{C3BDE113-52BE-2F63-79A2-FE70DD1CA92F}"/>
                  </a:ext>
                </a:extLst>
              </p:cNvPr>
              <p:cNvPicPr preferRelativeResize="0"/>
              <p:nvPr/>
            </p:nvPicPr>
            <p:blipFill rotWithShape="1">
              <a:blip r:embed="rId79">
                <a:alphaModFix/>
              </a:blip>
              <a:srcRect/>
              <a:stretch/>
            </p:blipFill>
            <p:spPr>
              <a:xfrm>
                <a:off x="1663689" y="3539937"/>
                <a:ext cx="123591" cy="1238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2" name="Google Shape;999;p79">
                <a:extLst>
                  <a:ext uri="{FF2B5EF4-FFF2-40B4-BE49-F238E27FC236}">
                    <a16:creationId xmlns:a16="http://schemas.microsoft.com/office/drawing/2014/main" id="{A315E6C1-5774-6841-B42A-0ED549351B92}"/>
                  </a:ext>
                </a:extLst>
              </p:cNvPr>
              <p:cNvPicPr preferRelativeResize="0"/>
              <p:nvPr/>
            </p:nvPicPr>
            <p:blipFill rotWithShape="1">
              <a:blip r:embed="rId80">
                <a:alphaModFix/>
              </a:blip>
              <a:srcRect/>
              <a:stretch/>
            </p:blipFill>
            <p:spPr>
              <a:xfrm>
                <a:off x="1993565" y="3542796"/>
                <a:ext cx="120957" cy="1209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3" name="Google Shape;1000;p79">
                <a:extLst>
                  <a:ext uri="{FF2B5EF4-FFF2-40B4-BE49-F238E27FC236}">
                    <a16:creationId xmlns:a16="http://schemas.microsoft.com/office/drawing/2014/main" id="{3CBD2D1A-EFAC-4335-BEBF-0C02704FE211}"/>
                  </a:ext>
                </a:extLst>
              </p:cNvPr>
              <p:cNvPicPr preferRelativeResize="0"/>
              <p:nvPr/>
            </p:nvPicPr>
            <p:blipFill rotWithShape="1">
              <a:blip r:embed="rId81">
                <a:alphaModFix/>
              </a:blip>
              <a:srcRect/>
              <a:stretch/>
            </p:blipFill>
            <p:spPr>
              <a:xfrm>
                <a:off x="1311242" y="3528327"/>
                <a:ext cx="146159" cy="146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4" name="Google Shape;1001;p79">
              <a:extLst>
                <a:ext uri="{FF2B5EF4-FFF2-40B4-BE49-F238E27FC236}">
                  <a16:creationId xmlns:a16="http://schemas.microsoft.com/office/drawing/2014/main" id="{3358815E-5392-3B3E-A5A5-D7569FC51164}"/>
                </a:ext>
              </a:extLst>
            </p:cNvPr>
            <p:cNvPicPr preferRelativeResize="0"/>
            <p:nvPr/>
          </p:nvPicPr>
          <p:blipFill rotWithShape="1">
            <a:blip r:embed="rId82">
              <a:alphaModFix/>
            </a:blip>
            <a:srcRect/>
            <a:stretch/>
          </p:blipFill>
          <p:spPr>
            <a:xfrm>
              <a:off x="1988474" y="5040718"/>
              <a:ext cx="195289" cy="73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1002;p79">
              <a:extLst>
                <a:ext uri="{FF2B5EF4-FFF2-40B4-BE49-F238E27FC236}">
                  <a16:creationId xmlns:a16="http://schemas.microsoft.com/office/drawing/2014/main" id="{DDAF61FA-C3BD-960D-5C51-7D5D6DDCD955}"/>
                </a:ext>
              </a:extLst>
            </p:cNvPr>
            <p:cNvPicPr preferRelativeResize="0"/>
            <p:nvPr/>
          </p:nvPicPr>
          <p:blipFill rotWithShape="1">
            <a:blip r:embed="rId83">
              <a:alphaModFix/>
            </a:blip>
            <a:srcRect/>
            <a:stretch/>
          </p:blipFill>
          <p:spPr>
            <a:xfrm>
              <a:off x="1108687" y="5034080"/>
              <a:ext cx="591196" cy="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1003;p79">
              <a:extLst>
                <a:ext uri="{FF2B5EF4-FFF2-40B4-BE49-F238E27FC236}">
                  <a16:creationId xmlns:a16="http://schemas.microsoft.com/office/drawing/2014/main" id="{E63C616D-D934-94B0-D065-8A8BB28CFEC9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2209970" y="5037270"/>
              <a:ext cx="242222" cy="97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1004;p79">
              <a:extLst>
                <a:ext uri="{FF2B5EF4-FFF2-40B4-BE49-F238E27FC236}">
                  <a16:creationId xmlns:a16="http://schemas.microsoft.com/office/drawing/2014/main" id="{946719FD-003B-23DB-0915-E68F9F345C3E}"/>
                </a:ext>
              </a:extLst>
            </p:cNvPr>
            <p:cNvPicPr preferRelativeResize="0"/>
            <p:nvPr/>
          </p:nvPicPr>
          <p:blipFill rotWithShape="1">
            <a:blip r:embed="rId84">
              <a:alphaModFix/>
            </a:blip>
            <a:srcRect/>
            <a:stretch/>
          </p:blipFill>
          <p:spPr>
            <a:xfrm>
              <a:off x="1763931" y="5041926"/>
              <a:ext cx="170620" cy="71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9" name="Google Shape;1006;p79">
              <a:extLst>
                <a:ext uri="{FF2B5EF4-FFF2-40B4-BE49-F238E27FC236}">
                  <a16:creationId xmlns:a16="http://schemas.microsoft.com/office/drawing/2014/main" id="{F2A1B806-AC21-A39B-FA59-C5AA6C0D2471}"/>
                </a:ext>
              </a:extLst>
            </p:cNvPr>
            <p:cNvSpPr/>
            <p:nvPr/>
          </p:nvSpPr>
          <p:spPr>
            <a:xfrm>
              <a:off x="952151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Federated Identity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0" name="Google Shape;1007;p79">
              <a:extLst>
                <a:ext uri="{FF2B5EF4-FFF2-40B4-BE49-F238E27FC236}">
                  <a16:creationId xmlns:a16="http://schemas.microsoft.com/office/drawing/2014/main" id="{EF5B26AA-9CEC-FA76-3CB1-3548024C2DFB}"/>
                </a:ext>
              </a:extLst>
            </p:cNvPr>
            <p:cNvSpPr/>
            <p:nvPr/>
          </p:nvSpPr>
          <p:spPr>
            <a:xfrm>
              <a:off x="2573503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Secrets Management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1" name="Google Shape;1008;p79">
              <a:extLst>
                <a:ext uri="{FF2B5EF4-FFF2-40B4-BE49-F238E27FC236}">
                  <a16:creationId xmlns:a16="http://schemas.microsoft.com/office/drawing/2014/main" id="{45581856-A19B-2536-D3B9-226101915615}"/>
                </a:ext>
              </a:extLst>
            </p:cNvPr>
            <p:cNvSpPr/>
            <p:nvPr/>
          </p:nvSpPr>
          <p:spPr>
            <a:xfrm>
              <a:off x="5816207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Policy Enforcement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2" name="Google Shape;1009;p79">
              <a:extLst>
                <a:ext uri="{FF2B5EF4-FFF2-40B4-BE49-F238E27FC236}">
                  <a16:creationId xmlns:a16="http://schemas.microsoft.com/office/drawing/2014/main" id="{CA352467-E66D-E89A-7DC5-6C865E109264}"/>
                </a:ext>
              </a:extLst>
            </p:cNvPr>
            <p:cNvSpPr/>
            <p:nvPr/>
          </p:nvSpPr>
          <p:spPr>
            <a:xfrm>
              <a:off x="7437568" y="5422857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Audit Logs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13" name="Google Shape;1010;p79">
              <a:extLst>
                <a:ext uri="{FF2B5EF4-FFF2-40B4-BE49-F238E27FC236}">
                  <a16:creationId xmlns:a16="http://schemas.microsoft.com/office/drawing/2014/main" id="{46A8C043-90A2-86D2-2FD9-5D82E5E62DD1}"/>
                </a:ext>
              </a:extLst>
            </p:cNvPr>
            <p:cNvPicPr preferRelativeResize="0"/>
            <p:nvPr/>
          </p:nvPicPr>
          <p:blipFill>
            <a:blip r:embed="rId85">
              <a:alphaModFix/>
            </a:blip>
            <a:stretch>
              <a:fillRect/>
            </a:stretch>
          </p:blipFill>
          <p:spPr>
            <a:xfrm>
              <a:off x="2129531" y="3369674"/>
              <a:ext cx="146210" cy="267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4" name="Google Shape;1011;p79">
              <a:extLst>
                <a:ext uri="{FF2B5EF4-FFF2-40B4-BE49-F238E27FC236}">
                  <a16:creationId xmlns:a16="http://schemas.microsoft.com/office/drawing/2014/main" id="{151DCDFF-13BC-8B87-24CE-3DD7216F4164}"/>
                </a:ext>
              </a:extLst>
            </p:cNvPr>
            <p:cNvPicPr preferRelativeResize="0"/>
            <p:nvPr/>
          </p:nvPicPr>
          <p:blipFill>
            <a:blip r:embed="rId86">
              <a:alphaModFix/>
            </a:blip>
            <a:stretch>
              <a:fillRect/>
            </a:stretch>
          </p:blipFill>
          <p:spPr>
            <a:xfrm>
              <a:off x="2302941" y="3390392"/>
              <a:ext cx="178269" cy="81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5" name="Google Shape;1012;p79">
              <a:extLst>
                <a:ext uri="{FF2B5EF4-FFF2-40B4-BE49-F238E27FC236}">
                  <a16:creationId xmlns:a16="http://schemas.microsoft.com/office/drawing/2014/main" id="{69109898-3882-611B-9367-FFEF72164296}"/>
                </a:ext>
              </a:extLst>
            </p:cNvPr>
            <p:cNvPicPr preferRelativeResize="0"/>
            <p:nvPr/>
          </p:nvPicPr>
          <p:blipFill>
            <a:blip r:embed="rId87">
              <a:alphaModFix/>
            </a:blip>
            <a:stretch>
              <a:fillRect/>
            </a:stretch>
          </p:blipFill>
          <p:spPr>
            <a:xfrm>
              <a:off x="2312782" y="3479427"/>
              <a:ext cx="162765" cy="3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6" name="Google Shape;1013;p79">
              <a:extLst>
                <a:ext uri="{FF2B5EF4-FFF2-40B4-BE49-F238E27FC236}">
                  <a16:creationId xmlns:a16="http://schemas.microsoft.com/office/drawing/2014/main" id="{113FE8FE-8210-650B-6429-E8E732477118}"/>
                </a:ext>
              </a:extLst>
            </p:cNvPr>
            <p:cNvPicPr preferRelativeResize="0"/>
            <p:nvPr/>
          </p:nvPicPr>
          <p:blipFill>
            <a:blip r:embed="rId88">
              <a:alphaModFix/>
            </a:blip>
            <a:stretch>
              <a:fillRect/>
            </a:stretch>
          </p:blipFill>
          <p:spPr>
            <a:xfrm>
              <a:off x="2293439" y="3530854"/>
              <a:ext cx="197266" cy="75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7" name="Google Shape;1014;p79">
              <a:extLst>
                <a:ext uri="{FF2B5EF4-FFF2-40B4-BE49-F238E27FC236}">
                  <a16:creationId xmlns:a16="http://schemas.microsoft.com/office/drawing/2014/main" id="{74532653-9F32-6155-5B83-F69937F61119}"/>
                </a:ext>
              </a:extLst>
            </p:cNvPr>
            <p:cNvPicPr preferRelativeResize="0"/>
            <p:nvPr/>
          </p:nvPicPr>
          <p:blipFill>
            <a:blip r:embed="rId89">
              <a:alphaModFix/>
            </a:blip>
            <a:stretch>
              <a:fillRect/>
            </a:stretch>
          </p:blipFill>
          <p:spPr>
            <a:xfrm>
              <a:off x="2304658" y="3594295"/>
              <a:ext cx="178269" cy="8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8" name="Google Shape;1015;p79">
              <a:extLst>
                <a:ext uri="{FF2B5EF4-FFF2-40B4-BE49-F238E27FC236}">
                  <a16:creationId xmlns:a16="http://schemas.microsoft.com/office/drawing/2014/main" id="{E4C9CFFD-396A-BFD3-B4C5-FE6817D599E5}"/>
                </a:ext>
              </a:extLst>
            </p:cNvPr>
            <p:cNvPicPr preferRelativeResize="0"/>
            <p:nvPr/>
          </p:nvPicPr>
          <p:blipFill>
            <a:blip r:embed="rId90">
              <a:alphaModFix/>
            </a:blip>
            <a:stretch>
              <a:fillRect/>
            </a:stretch>
          </p:blipFill>
          <p:spPr>
            <a:xfrm>
              <a:off x="2557706" y="3487878"/>
              <a:ext cx="250200" cy="25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0016DF2-64D6-3D4E-6C97-103D9575DEF6}"/>
              </a:ext>
            </a:extLst>
          </p:cNvPr>
          <p:cNvSpPr/>
          <p:nvPr/>
        </p:nvSpPr>
        <p:spPr>
          <a:xfrm>
            <a:off x="293511" y="1690688"/>
            <a:ext cx="3614978" cy="4902023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14983-AA13-49AE-63A6-90D2FECC8C86}"/>
              </a:ext>
            </a:extLst>
          </p:cNvPr>
          <p:cNvSpPr/>
          <p:nvPr/>
        </p:nvSpPr>
        <p:spPr>
          <a:xfrm>
            <a:off x="8269401" y="2546531"/>
            <a:ext cx="3614978" cy="2372997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C55687-689F-5369-EE19-6BC08C532D8A}"/>
              </a:ext>
            </a:extLst>
          </p:cNvPr>
          <p:cNvSpPr/>
          <p:nvPr/>
        </p:nvSpPr>
        <p:spPr>
          <a:xfrm>
            <a:off x="3908489" y="1666662"/>
            <a:ext cx="7957539" cy="87986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20360-462A-8890-BDE9-C76B89AA70B7}"/>
              </a:ext>
            </a:extLst>
          </p:cNvPr>
          <p:cNvSpPr/>
          <p:nvPr/>
        </p:nvSpPr>
        <p:spPr>
          <a:xfrm>
            <a:off x="3914245" y="5780114"/>
            <a:ext cx="7957539" cy="87986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0E455-B617-57F2-9486-69480019C1D1}"/>
              </a:ext>
            </a:extLst>
          </p:cNvPr>
          <p:cNvSpPr/>
          <p:nvPr/>
        </p:nvSpPr>
        <p:spPr>
          <a:xfrm>
            <a:off x="3907316" y="4922580"/>
            <a:ext cx="8082943" cy="846324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E9B55D-3016-4DF3-5B2A-ADFD5AEB5C03}"/>
              </a:ext>
            </a:extLst>
          </p:cNvPr>
          <p:cNvSpPr/>
          <p:nvPr/>
        </p:nvSpPr>
        <p:spPr>
          <a:xfrm>
            <a:off x="3834379" y="3326213"/>
            <a:ext cx="4442796" cy="156966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3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2273-538A-09D5-0686-1F85BC2C3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r>
              <a:rPr lang="en-US" dirty="0"/>
              <a:t>: The Cloud </a:t>
            </a:r>
            <a:r>
              <a:rPr lang="en-US" dirty="0">
                <a:gradFill>
                  <a:gsLst>
                    <a:gs pos="68000">
                      <a:srgbClr val="F7BF2A"/>
                    </a:gs>
                    <a:gs pos="91000">
                      <a:srgbClr val="F26E7E"/>
                    </a:gs>
                    <a:gs pos="98000">
                      <a:srgbClr val="805AC3"/>
                    </a:gs>
                  </a:gsLst>
                  <a:lin ang="0" scaled="0"/>
                </a:gradFill>
              </a:rPr>
              <a:t>Engineering Platform</a:t>
            </a:r>
          </a:p>
        </p:txBody>
      </p:sp>
      <p:grpSp>
        <p:nvGrpSpPr>
          <p:cNvPr id="2719" name="Group 2718">
            <a:extLst>
              <a:ext uri="{FF2B5EF4-FFF2-40B4-BE49-F238E27FC236}">
                <a16:creationId xmlns:a16="http://schemas.microsoft.com/office/drawing/2014/main" id="{95E4BEE5-1202-5DEE-AAAB-9BF699597965}"/>
              </a:ext>
            </a:extLst>
          </p:cNvPr>
          <p:cNvGrpSpPr/>
          <p:nvPr/>
        </p:nvGrpSpPr>
        <p:grpSpPr>
          <a:xfrm>
            <a:off x="472951" y="1828802"/>
            <a:ext cx="11246099" cy="4625410"/>
            <a:chOff x="838200" y="2359688"/>
            <a:chExt cx="8071206" cy="3319608"/>
          </a:xfrm>
        </p:grpSpPr>
        <p:sp>
          <p:nvSpPr>
            <p:cNvPr id="2582" name="Google Shape;878;p79">
              <a:extLst>
                <a:ext uri="{FF2B5EF4-FFF2-40B4-BE49-F238E27FC236}">
                  <a16:creationId xmlns:a16="http://schemas.microsoft.com/office/drawing/2014/main" id="{D627AEF6-872C-990A-E40E-B894F4256702}"/>
                </a:ext>
              </a:extLst>
            </p:cNvPr>
            <p:cNvSpPr/>
            <p:nvPr/>
          </p:nvSpPr>
          <p:spPr>
            <a:xfrm>
              <a:off x="838206" y="5222396"/>
              <a:ext cx="8071200" cy="456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Service (SaaS or Self-hosted)</a:t>
              </a:r>
              <a:endParaRPr sz="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3" name="Google Shape;879;p79">
              <a:extLst>
                <a:ext uri="{FF2B5EF4-FFF2-40B4-BE49-F238E27FC236}">
                  <a16:creationId xmlns:a16="http://schemas.microsoft.com/office/drawing/2014/main" id="{24009438-5F76-C668-84E1-3B9E0F5A91C1}"/>
                </a:ext>
              </a:extLst>
            </p:cNvPr>
            <p:cNvSpPr/>
            <p:nvPr/>
          </p:nvSpPr>
          <p:spPr>
            <a:xfrm>
              <a:off x="4194855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RBAC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84" name="Google Shape;880;p79">
              <a:extLst>
                <a:ext uri="{FF2B5EF4-FFF2-40B4-BE49-F238E27FC236}">
                  <a16:creationId xmlns:a16="http://schemas.microsoft.com/office/drawing/2014/main" id="{DEA3335E-EB2E-5E8D-2F2E-43D83259F008}"/>
                </a:ext>
              </a:extLst>
            </p:cNvPr>
            <p:cNvSpPr/>
            <p:nvPr/>
          </p:nvSpPr>
          <p:spPr>
            <a:xfrm>
              <a:off x="838206" y="4616274"/>
              <a:ext cx="8071200" cy="5625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Infrastructure Delivery Pipeline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5" name="Google Shape;882;p79">
              <a:extLst>
                <a:ext uri="{FF2B5EF4-FFF2-40B4-BE49-F238E27FC236}">
                  <a16:creationId xmlns:a16="http://schemas.microsoft.com/office/drawing/2014/main" id="{2B9525FF-2820-DECF-DC7A-D89267A8BC68}"/>
                </a:ext>
              </a:extLst>
            </p:cNvPr>
            <p:cNvGrpSpPr/>
            <p:nvPr/>
          </p:nvGrpSpPr>
          <p:grpSpPr>
            <a:xfrm>
              <a:off x="838200" y="2359688"/>
              <a:ext cx="8064102" cy="457089"/>
              <a:chOff x="155231" y="1213482"/>
              <a:chExt cx="8833500" cy="500700"/>
            </a:xfrm>
          </p:grpSpPr>
          <p:sp>
            <p:nvSpPr>
              <p:cNvPr id="2586" name="Google Shape;883;p79">
                <a:extLst>
                  <a:ext uri="{FF2B5EF4-FFF2-40B4-BE49-F238E27FC236}">
                    <a16:creationId xmlns:a16="http://schemas.microsoft.com/office/drawing/2014/main" id="{7BE29121-1893-5D6B-38FD-49375615C88C}"/>
                  </a:ext>
                </a:extLst>
              </p:cNvPr>
              <p:cNvSpPr/>
              <p:nvPr/>
            </p:nvSpPr>
            <p:spPr>
              <a:xfrm>
                <a:off x="155231" y="1213482"/>
                <a:ext cx="8833500" cy="5007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 dirty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Create Orchestration Workflows and Control Planes</a:t>
                </a:r>
                <a:endParaRPr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884;p79">
                <a:extLst>
                  <a:ext uri="{FF2B5EF4-FFF2-40B4-BE49-F238E27FC236}">
                    <a16:creationId xmlns:a16="http://schemas.microsoft.com/office/drawing/2014/main" id="{7647515E-74E0-5136-D80F-91D2A202DAFD}"/>
                  </a:ext>
                </a:extLst>
              </p:cNvPr>
              <p:cNvSpPr/>
              <p:nvPr/>
            </p:nvSpPr>
            <p:spPr>
              <a:xfrm>
                <a:off x="3152775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Automation API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885;p79">
                <a:extLst>
                  <a:ext uri="{FF2B5EF4-FFF2-40B4-BE49-F238E27FC236}">
                    <a16:creationId xmlns:a16="http://schemas.microsoft.com/office/drawing/2014/main" id="{FDB5EC3F-A326-F5C8-DC90-AD9CFED3D0A3}"/>
                  </a:ext>
                </a:extLst>
              </p:cNvPr>
              <p:cNvSpPr/>
              <p:nvPr/>
            </p:nvSpPr>
            <p:spPr>
              <a:xfrm>
                <a:off x="4629150" y="1433368"/>
                <a:ext cx="1362000" cy="2058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51425" tIns="34275" rIns="51425" bIns="2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Pulumi CLI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9" name="Google Shape;886;p79">
              <a:extLst>
                <a:ext uri="{FF2B5EF4-FFF2-40B4-BE49-F238E27FC236}">
                  <a16:creationId xmlns:a16="http://schemas.microsoft.com/office/drawing/2014/main" id="{BF896638-89C8-2CBF-3561-5804DD320141}"/>
                </a:ext>
              </a:extLst>
            </p:cNvPr>
            <p:cNvGrpSpPr/>
            <p:nvPr/>
          </p:nvGrpSpPr>
          <p:grpSpPr>
            <a:xfrm>
              <a:off x="6860807" y="2969844"/>
              <a:ext cx="2036497" cy="1567358"/>
              <a:chOff x="6389316" y="1815982"/>
              <a:chExt cx="2230800" cy="1716900"/>
            </a:xfrm>
          </p:grpSpPr>
          <p:sp>
            <p:nvSpPr>
              <p:cNvPr id="2590" name="Google Shape;887;p79">
                <a:extLst>
                  <a:ext uri="{FF2B5EF4-FFF2-40B4-BE49-F238E27FC236}">
                    <a16:creationId xmlns:a16="http://schemas.microsoft.com/office/drawing/2014/main" id="{65DCA85D-ECE7-26B9-4FB6-13F2834351A3}"/>
                  </a:ext>
                </a:extLst>
              </p:cNvPr>
              <p:cNvSpPr/>
              <p:nvPr/>
            </p:nvSpPr>
            <p:spPr>
              <a:xfrm>
                <a:off x="6389316" y="1815982"/>
                <a:ext cx="2230800" cy="17169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51425" tIns="34275" rIns="51425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Consume in Any Language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91" name="Google Shape;888;p79">
                <a:extLst>
                  <a:ext uri="{FF2B5EF4-FFF2-40B4-BE49-F238E27FC236}">
                    <a16:creationId xmlns:a16="http://schemas.microsoft.com/office/drawing/2014/main" id="{6DE8DB81-7169-6120-C145-3DF6C815B25E}"/>
                  </a:ext>
                </a:extLst>
              </p:cNvPr>
              <p:cNvGrpSpPr/>
              <p:nvPr/>
            </p:nvGrpSpPr>
            <p:grpSpPr>
              <a:xfrm>
                <a:off x="6490816" y="2052584"/>
                <a:ext cx="2027767" cy="503959"/>
                <a:chOff x="8644218" y="2736828"/>
                <a:chExt cx="2703690" cy="513301"/>
              </a:xfrm>
            </p:grpSpPr>
            <p:sp>
              <p:nvSpPr>
                <p:cNvPr id="2598" name="Google Shape;889;p79">
                  <a:extLst>
                    <a:ext uri="{FF2B5EF4-FFF2-40B4-BE49-F238E27FC236}">
                      <a16:creationId xmlns:a16="http://schemas.microsoft.com/office/drawing/2014/main" id="{7AD6F552-DF57-8391-7510-911149039FE1}"/>
                    </a:ext>
                  </a:extLst>
                </p:cNvPr>
                <p:cNvSpPr/>
                <p:nvPr/>
              </p:nvSpPr>
              <p:spPr>
                <a:xfrm>
                  <a:off x="8644218" y="2736828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CrossWalk</a:t>
                  </a:r>
                  <a:endParaRPr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sp>
              <p:nvSpPr>
                <p:cNvPr id="2599" name="Google Shape;890;p79">
                  <a:extLst>
                    <a:ext uri="{FF2B5EF4-FFF2-40B4-BE49-F238E27FC236}">
                      <a16:creationId xmlns:a16="http://schemas.microsoft.com/office/drawing/2014/main" id="{B4C811FD-26D6-C71E-648C-6EEC9E862CDF}"/>
                    </a:ext>
                  </a:extLst>
                </p:cNvPr>
                <p:cNvSpPr/>
                <p:nvPr/>
              </p:nvSpPr>
              <p:spPr>
                <a:xfrm>
                  <a:off x="10049508" y="2736829"/>
                  <a:ext cx="1298400" cy="513300"/>
                </a:xfrm>
                <a:prstGeom prst="rect">
                  <a:avLst/>
                </a:prstGeom>
                <a:solidFill>
                  <a:srgbClr val="D0D7DC"/>
                </a:solidFill>
                <a:ln>
                  <a:noFill/>
                </a:ln>
              </p:spPr>
              <p:txBody>
                <a:bodyPr spcFirstLastPara="1" wrap="square" lIns="0" tIns="34275" rIns="0" bIns="2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600"/>
                    <a:buFont typeface="Arial"/>
                    <a:buNone/>
                  </a:pP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Pulumi Multi-</a:t>
                  </a:r>
                  <a:b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</a:br>
                  <a:r>
                    <a:rPr lang="en" sz="600" b="0" i="0" u="none" strike="noStrike" cap="non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language Packages</a:t>
                  </a:r>
                  <a:endParaRPr sz="10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592" name="Google Shape;891;p79">
                <a:extLst>
                  <a:ext uri="{FF2B5EF4-FFF2-40B4-BE49-F238E27FC236}">
                    <a16:creationId xmlns:a16="http://schemas.microsoft.com/office/drawing/2014/main" id="{E42B9DB4-31BE-A883-68AA-B2D4CACAC7A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045704" y="2666472"/>
                <a:ext cx="303432" cy="3034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3" name="Google Shape;892;p79">
                <a:extLst>
                  <a:ext uri="{FF2B5EF4-FFF2-40B4-BE49-F238E27FC236}">
                    <a16:creationId xmlns:a16="http://schemas.microsoft.com/office/drawing/2014/main" id="{EC614EA0-A2CD-DDFA-7BC5-96A85EE8DAD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03035" y="2661450"/>
                <a:ext cx="417967" cy="313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4" name="Google Shape;893;p79" descr="A red and white 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15A6F799-8382-97C7-BE4F-036A6B2E15A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89898" y="2734647"/>
                <a:ext cx="429639" cy="1670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5" name="Google Shape;894;p79" descr="Icon&#10;&#10;Description automatically generated">
                <a:extLst>
                  <a:ext uri="{FF2B5EF4-FFF2-40B4-BE49-F238E27FC236}">
                    <a16:creationId xmlns:a16="http://schemas.microsoft.com/office/drawing/2014/main" id="{D1165D16-9DAC-5D08-D455-564E9C29D62A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646323" y="3097286"/>
                <a:ext cx="331389" cy="323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6" name="Google Shape;895;p79" descr="Logo, icon&#10;&#10;Description automatically generated">
                <a:extLst>
                  <a:ext uri="{FF2B5EF4-FFF2-40B4-BE49-F238E27FC236}">
                    <a16:creationId xmlns:a16="http://schemas.microsoft.com/office/drawing/2014/main" id="{8515FE7D-C3DF-7B0E-6B90-AA4A7818412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188647" y="3177899"/>
                <a:ext cx="630936" cy="1621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7" name="Google Shape;896;p79">
                <a:extLst>
                  <a:ext uri="{FF2B5EF4-FFF2-40B4-BE49-F238E27FC236}">
                    <a16:creationId xmlns:a16="http://schemas.microsoft.com/office/drawing/2014/main" id="{72ECEE56-21A3-7C5E-BBAA-BB302880ECB0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016989" y="3056674"/>
                <a:ext cx="404649" cy="4046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00" name="Google Shape;897;p79">
              <a:extLst>
                <a:ext uri="{FF2B5EF4-FFF2-40B4-BE49-F238E27FC236}">
                  <a16:creationId xmlns:a16="http://schemas.microsoft.com/office/drawing/2014/main" id="{D7F9B552-BC73-DA56-29AD-D64A94463CD4}"/>
                </a:ext>
              </a:extLst>
            </p:cNvPr>
            <p:cNvSpPr/>
            <p:nvPr/>
          </p:nvSpPr>
          <p:spPr>
            <a:xfrm>
              <a:off x="3329501" y="2969917"/>
              <a:ext cx="3081900" cy="437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i="0" u="none" strike="noStrike" cap="none" dirty="0" err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" sz="600" b="1" i="0" u="none" strike="noStrike" cap="none" dirty="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Universal Infrastructure as Code Engine</a:t>
              </a:r>
              <a:endParaRPr sz="6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1" name="Google Shape;898;p79">
              <a:extLst>
                <a:ext uri="{FF2B5EF4-FFF2-40B4-BE49-F238E27FC236}">
                  <a16:creationId xmlns:a16="http://schemas.microsoft.com/office/drawing/2014/main" id="{603AB108-65B5-5F01-3AE6-680C83BB36FB}"/>
                </a:ext>
              </a:extLst>
            </p:cNvPr>
            <p:cNvSpPr/>
            <p:nvPr/>
          </p:nvSpPr>
          <p:spPr>
            <a:xfrm>
              <a:off x="3329501" y="3486672"/>
              <a:ext cx="3081900" cy="207300"/>
            </a:xfrm>
            <a:prstGeom prst="rect">
              <a:avLst/>
            </a:prstGeom>
            <a:solidFill>
              <a:srgbClr val="F3EBF4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</a:t>
              </a:r>
              <a:r>
                <a:rPr lang="en-GB" sz="600" b="1" kern="0" dirty="0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GB" sz="600" b="1" kern="0" dirty="0" err="1">
                  <a:solidFill>
                    <a:srgbClr val="8A339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CrossCode</a:t>
              </a:r>
              <a:endParaRPr lang="en-GB" sz="600" b="1" kern="0" dirty="0">
                <a:solidFill>
                  <a:srgbClr val="8A339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2" name="Google Shape;899;p79">
              <a:extLst>
                <a:ext uri="{FF2B5EF4-FFF2-40B4-BE49-F238E27FC236}">
                  <a16:creationId xmlns:a16="http://schemas.microsoft.com/office/drawing/2014/main" id="{281E5136-2449-0196-A9AF-551F22737E1B}"/>
                </a:ext>
              </a:extLst>
            </p:cNvPr>
            <p:cNvSpPr/>
            <p:nvPr/>
          </p:nvSpPr>
          <p:spPr>
            <a:xfrm>
              <a:off x="3329502" y="3839420"/>
              <a:ext cx="3081900" cy="6981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Deploy to Any Cloud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900;p79">
              <a:extLst>
                <a:ext uri="{FF2B5EF4-FFF2-40B4-BE49-F238E27FC236}">
                  <a16:creationId xmlns:a16="http://schemas.microsoft.com/office/drawing/2014/main" id="{8E9543C7-B236-4B08-1DE8-6C8DE8F25415}"/>
                </a:ext>
              </a:extLst>
            </p:cNvPr>
            <p:cNvSpPr/>
            <p:nvPr/>
          </p:nvSpPr>
          <p:spPr>
            <a:xfrm>
              <a:off x="3385655" y="4011404"/>
              <a:ext cx="1484700" cy="4893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Provider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901;p79">
              <a:extLst>
                <a:ext uri="{FF2B5EF4-FFF2-40B4-BE49-F238E27FC236}">
                  <a16:creationId xmlns:a16="http://schemas.microsoft.com/office/drawing/2014/main" id="{F3CE181C-71D9-7A0E-E27E-19F70284BABA}"/>
                </a:ext>
              </a:extLst>
            </p:cNvPr>
            <p:cNvSpPr/>
            <p:nvPr/>
          </p:nvSpPr>
          <p:spPr>
            <a:xfrm>
              <a:off x="3577047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SDK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5" name="Google Shape;902;p79">
              <a:extLst>
                <a:ext uri="{FF2B5EF4-FFF2-40B4-BE49-F238E27FC236}">
                  <a16:creationId xmlns:a16="http://schemas.microsoft.com/office/drawing/2014/main" id="{62B247A7-AA63-4C56-7CC5-18BCB6F9C5A1}"/>
                </a:ext>
              </a:extLst>
            </p:cNvPr>
            <p:cNvSpPr/>
            <p:nvPr/>
          </p:nvSpPr>
          <p:spPr>
            <a:xfrm>
              <a:off x="4920371" y="3164136"/>
              <a:ext cx="12435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Pulumi CrossGuard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06" name="Google Shape;903;p79">
              <a:extLst>
                <a:ext uri="{FF2B5EF4-FFF2-40B4-BE49-F238E27FC236}">
                  <a16:creationId xmlns:a16="http://schemas.microsoft.com/office/drawing/2014/main" id="{DD60B14A-5B2B-CBAD-F11B-951522A9803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429027" y="4186022"/>
              <a:ext cx="175269" cy="104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7" name="Google Shape;904;p79">
              <a:extLst>
                <a:ext uri="{FF2B5EF4-FFF2-40B4-BE49-F238E27FC236}">
                  <a16:creationId xmlns:a16="http://schemas.microsoft.com/office/drawing/2014/main" id="{95A711B3-ADAD-B393-B224-E727F4A62CB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985244" y="4373794"/>
              <a:ext cx="294264" cy="63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8" name="Google Shape;905;p79">
              <a:extLst>
                <a:ext uri="{FF2B5EF4-FFF2-40B4-BE49-F238E27FC236}">
                  <a16:creationId xmlns:a16="http://schemas.microsoft.com/office/drawing/2014/main" id="{F86AEC55-B826-EA33-5B45-3D4D27AF13A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 amt="70000"/>
            </a:blip>
            <a:srcRect l="3305" r="5378"/>
            <a:stretch/>
          </p:blipFill>
          <p:spPr>
            <a:xfrm>
              <a:off x="3886254" y="4187800"/>
              <a:ext cx="252330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9" name="Google Shape;906;p79">
              <a:extLst>
                <a:ext uri="{FF2B5EF4-FFF2-40B4-BE49-F238E27FC236}">
                  <a16:creationId xmlns:a16="http://schemas.microsoft.com/office/drawing/2014/main" id="{4D50009C-EAA4-CB4B-F6B0-708CC6820DA3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 amt="70000"/>
            </a:blip>
            <a:srcRect/>
            <a:stretch/>
          </p:blipFill>
          <p:spPr>
            <a:xfrm>
              <a:off x="4302822" y="4367269"/>
              <a:ext cx="294266" cy="76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0" name="Google Shape;907;p79">
              <a:extLst>
                <a:ext uri="{FF2B5EF4-FFF2-40B4-BE49-F238E27FC236}">
                  <a16:creationId xmlns:a16="http://schemas.microsoft.com/office/drawing/2014/main" id="{1280C445-6C86-EE9C-CC31-54496682AAF6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 amt="70000"/>
            </a:blip>
            <a:srcRect/>
            <a:stretch/>
          </p:blipFill>
          <p:spPr>
            <a:xfrm>
              <a:off x="4410067" y="4204867"/>
              <a:ext cx="172775" cy="6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1" name="Google Shape;908;p79">
              <a:extLst>
                <a:ext uri="{FF2B5EF4-FFF2-40B4-BE49-F238E27FC236}">
                  <a16:creationId xmlns:a16="http://schemas.microsoft.com/office/drawing/2014/main" id="{22372D56-36E1-6F80-46F7-B7628D73E362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 amt="70000"/>
            </a:blip>
            <a:srcRect/>
            <a:stretch/>
          </p:blipFill>
          <p:spPr>
            <a:xfrm>
              <a:off x="4628927" y="4197098"/>
              <a:ext cx="208823" cy="82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2" name="Google Shape;909;p79">
              <a:extLst>
                <a:ext uri="{FF2B5EF4-FFF2-40B4-BE49-F238E27FC236}">
                  <a16:creationId xmlns:a16="http://schemas.microsoft.com/office/drawing/2014/main" id="{A628C8FE-1FD9-0E0B-58FA-F4A61E2D24B9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 amt="70000"/>
            </a:blip>
            <a:srcRect/>
            <a:stretch/>
          </p:blipFill>
          <p:spPr>
            <a:xfrm>
              <a:off x="4184667" y="4187800"/>
              <a:ext cx="179315" cy="10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3" name="Google Shape;910;p79">
              <a:extLst>
                <a:ext uri="{FF2B5EF4-FFF2-40B4-BE49-F238E27FC236}">
                  <a16:creationId xmlns:a16="http://schemas.microsoft.com/office/drawing/2014/main" id="{420D8894-02F4-F7EB-CFCC-20D1DB46755C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 amt="70000"/>
            </a:blip>
            <a:srcRect/>
            <a:stretch/>
          </p:blipFill>
          <p:spPr>
            <a:xfrm>
              <a:off x="4620400" y="4374204"/>
              <a:ext cx="222400" cy="62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4" name="Google Shape;911;p79">
              <a:extLst>
                <a:ext uri="{FF2B5EF4-FFF2-40B4-BE49-F238E27FC236}">
                  <a16:creationId xmlns:a16="http://schemas.microsoft.com/office/drawing/2014/main" id="{AA8E16BF-2C57-4DDC-1C12-91A490F0842A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440302" y="4324285"/>
              <a:ext cx="152719" cy="152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5" name="Google Shape;912;p79">
              <a:extLst>
                <a:ext uri="{FF2B5EF4-FFF2-40B4-BE49-F238E27FC236}">
                  <a16:creationId xmlns:a16="http://schemas.microsoft.com/office/drawing/2014/main" id="{34C39187-E256-1A0C-7E9C-03C15B6988B1}"/>
                </a:ext>
              </a:extLst>
            </p:cNvPr>
            <p:cNvSpPr/>
            <p:nvPr/>
          </p:nvSpPr>
          <p:spPr>
            <a:xfrm>
              <a:off x="3598701" y="4161913"/>
              <a:ext cx="12699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6" name="Google Shape;913;p79">
              <a:extLst>
                <a:ext uri="{FF2B5EF4-FFF2-40B4-BE49-F238E27FC236}">
                  <a16:creationId xmlns:a16="http://schemas.microsoft.com/office/drawing/2014/main" id="{5974FFF7-FE60-B949-44A4-7DECFBD44C0D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 l="10622" t="38853" r="10282" b="38256"/>
            <a:stretch/>
          </p:blipFill>
          <p:spPr>
            <a:xfrm>
              <a:off x="3667665" y="4377189"/>
              <a:ext cx="294263" cy="56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7" name="Google Shape;914;p79">
              <a:extLst>
                <a:ext uri="{FF2B5EF4-FFF2-40B4-BE49-F238E27FC236}">
                  <a16:creationId xmlns:a16="http://schemas.microsoft.com/office/drawing/2014/main" id="{79480DC2-9010-A753-7853-3F4462F6DAAA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 amt="70000"/>
            </a:blip>
            <a:srcRect/>
            <a:stretch/>
          </p:blipFill>
          <p:spPr>
            <a:xfrm>
              <a:off x="3683389" y="4199783"/>
              <a:ext cx="156779" cy="77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8" name="Google Shape;915;p79">
              <a:extLst>
                <a:ext uri="{FF2B5EF4-FFF2-40B4-BE49-F238E27FC236}">
                  <a16:creationId xmlns:a16="http://schemas.microsoft.com/office/drawing/2014/main" id="{E1A183B3-AD56-41DE-589E-6AA06F89C4F6}"/>
                </a:ext>
              </a:extLst>
            </p:cNvPr>
            <p:cNvSpPr/>
            <p:nvPr/>
          </p:nvSpPr>
          <p:spPr>
            <a:xfrm>
              <a:off x="4915022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Foundation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19" name="Google Shape;916;p79">
              <a:extLst>
                <a:ext uri="{FF2B5EF4-FFF2-40B4-BE49-F238E27FC236}">
                  <a16:creationId xmlns:a16="http://schemas.microsoft.com/office/drawing/2014/main" id="{3B479C03-A660-845B-B7D4-F1AAB1FD3D78}"/>
                </a:ext>
              </a:extLst>
            </p:cNvPr>
            <p:cNvSpPr/>
            <p:nvPr/>
          </p:nvSpPr>
          <p:spPr>
            <a:xfrm>
              <a:off x="540878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20" name="Google Shape;917;p79">
              <a:extLst>
                <a:ext uri="{FF2B5EF4-FFF2-40B4-BE49-F238E27FC236}">
                  <a16:creationId xmlns:a16="http://schemas.microsoft.com/office/drawing/2014/main" id="{892BD667-0F44-AA71-31CC-C2BBA6554119}"/>
                </a:ext>
              </a:extLst>
            </p:cNvPr>
            <p:cNvSpPr/>
            <p:nvPr/>
          </p:nvSpPr>
          <p:spPr>
            <a:xfrm>
              <a:off x="5902540" y="4011406"/>
              <a:ext cx="450900" cy="481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0" tIns="13700" rIns="0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Network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1" name="Google Shape;918;p79">
              <a:extLst>
                <a:ext uri="{FF2B5EF4-FFF2-40B4-BE49-F238E27FC236}">
                  <a16:creationId xmlns:a16="http://schemas.microsoft.com/office/drawing/2014/main" id="{A75E15A4-328B-77A3-1D50-F4D8D9F80058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428940" y="4161348"/>
              <a:ext cx="194089" cy="34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2" name="Google Shape;919;p79">
              <a:extLst>
                <a:ext uri="{FF2B5EF4-FFF2-40B4-BE49-F238E27FC236}">
                  <a16:creationId xmlns:a16="http://schemas.microsoft.com/office/drawing/2014/main" id="{3B3F5486-3A5D-8FA1-1841-22DCC1F7D026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60443" y="4372889"/>
              <a:ext cx="164314" cy="86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3" name="Google Shape;920;p79">
              <a:extLst>
                <a:ext uri="{FF2B5EF4-FFF2-40B4-BE49-F238E27FC236}">
                  <a16:creationId xmlns:a16="http://schemas.microsoft.com/office/drawing/2014/main" id="{2E59948C-F282-0B16-0DDE-3E220BBB0B54}"/>
                </a:ext>
              </a:extLst>
            </p:cNvPr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45555" y="4275472"/>
              <a:ext cx="194089" cy="3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4" name="Google Shape;921;p79">
              <a:extLst>
                <a:ext uri="{FF2B5EF4-FFF2-40B4-BE49-F238E27FC236}">
                  <a16:creationId xmlns:a16="http://schemas.microsoft.com/office/drawing/2014/main" id="{504FBA91-4ECE-2E1B-C6BB-2B931D147CB7}"/>
                </a:ext>
              </a:extLst>
            </p:cNvPr>
            <p:cNvPicPr preferRelativeResize="0"/>
            <p:nvPr/>
          </p:nvPicPr>
          <p:blipFill rotWithShape="1">
            <a:blip r:embed="rId23">
              <a:alphaModFix/>
            </a:blip>
            <a:srcRect t="21400" b="28066"/>
            <a:stretch/>
          </p:blipFill>
          <p:spPr>
            <a:xfrm>
              <a:off x="5663044" y="4138303"/>
              <a:ext cx="159108" cy="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5" name="Google Shape;922;p79">
              <a:extLst>
                <a:ext uri="{FF2B5EF4-FFF2-40B4-BE49-F238E27FC236}">
                  <a16:creationId xmlns:a16="http://schemas.microsoft.com/office/drawing/2014/main" id="{3AB207E0-6111-689C-7BEA-321499EBA1D7}"/>
                </a:ext>
              </a:extLst>
            </p:cNvPr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5428940" y="4247981"/>
              <a:ext cx="194088" cy="91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6" name="Google Shape;923;p79">
              <a:extLst>
                <a:ext uri="{FF2B5EF4-FFF2-40B4-BE49-F238E27FC236}">
                  <a16:creationId xmlns:a16="http://schemas.microsoft.com/office/drawing/2014/main" id="{CCA4EE2E-9F84-CA31-65A7-D9C5CB574ADD}"/>
                </a:ext>
              </a:extLst>
            </p:cNvPr>
            <p:cNvSpPr txBox="1"/>
            <p:nvPr/>
          </p:nvSpPr>
          <p:spPr>
            <a:xfrm>
              <a:off x="5902538" y="4248738"/>
              <a:ext cx="445800" cy="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Montserrat"/>
                <a:buNone/>
              </a:pPr>
              <a:r>
                <a:rPr lang="en"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Others</a:t>
              </a:r>
              <a:endParaRPr sz="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627" name="Google Shape;924;p79">
              <a:extLst>
                <a:ext uri="{FF2B5EF4-FFF2-40B4-BE49-F238E27FC236}">
                  <a16:creationId xmlns:a16="http://schemas.microsoft.com/office/drawing/2014/main" id="{F90A9174-0510-C968-7753-A1D6E3AB818A}"/>
                </a:ext>
              </a:extLst>
            </p:cNvPr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989456" y="4198958"/>
              <a:ext cx="141413" cy="46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8" name="Google Shape;925;p79">
              <a:extLst>
                <a:ext uri="{FF2B5EF4-FFF2-40B4-BE49-F238E27FC236}">
                  <a16:creationId xmlns:a16="http://schemas.microsoft.com/office/drawing/2014/main" id="{B009977F-8F6C-0130-368D-98948B5FCBBD}"/>
                </a:ext>
              </a:extLst>
            </p:cNvPr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6115756" y="4127204"/>
              <a:ext cx="65067" cy="5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9" name="Google Shape;926;p79">
              <a:extLst>
                <a:ext uri="{FF2B5EF4-FFF2-40B4-BE49-F238E27FC236}">
                  <a16:creationId xmlns:a16="http://schemas.microsoft.com/office/drawing/2014/main" id="{41A21591-83D2-9D6C-699C-9562F684C016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5919073" y="4135526"/>
              <a:ext cx="144352" cy="43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0" name="Google Shape;927;p79">
              <a:extLst>
                <a:ext uri="{FF2B5EF4-FFF2-40B4-BE49-F238E27FC236}">
                  <a16:creationId xmlns:a16="http://schemas.microsoft.com/office/drawing/2014/main" id="{9E03BE73-89C6-D52B-F787-2F6A5DD291DD}"/>
                </a:ext>
              </a:extLst>
            </p:cNvPr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6155399" y="4201710"/>
              <a:ext cx="127032" cy="41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1" name="Google Shape;928;p79">
              <a:extLst>
                <a:ext uri="{FF2B5EF4-FFF2-40B4-BE49-F238E27FC236}">
                  <a16:creationId xmlns:a16="http://schemas.microsoft.com/office/drawing/2014/main" id="{89BF02AD-A870-F7AF-9701-C905302968F1}"/>
                </a:ext>
              </a:extLst>
            </p:cNvPr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6233154" y="4141429"/>
              <a:ext cx="81690" cy="3130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2" name="Google Shape;929;p79">
              <a:extLst>
                <a:ext uri="{FF2B5EF4-FFF2-40B4-BE49-F238E27FC236}">
                  <a16:creationId xmlns:a16="http://schemas.microsoft.com/office/drawing/2014/main" id="{9BBA1356-F2A5-FB2F-66CB-826B407C1237}"/>
                </a:ext>
              </a:extLst>
            </p:cNvPr>
            <p:cNvGrpSpPr/>
            <p:nvPr/>
          </p:nvGrpSpPr>
          <p:grpSpPr>
            <a:xfrm>
              <a:off x="5924171" y="4342921"/>
              <a:ext cx="407125" cy="116147"/>
              <a:chOff x="7767150" y="4188632"/>
              <a:chExt cx="466673" cy="133134"/>
            </a:xfrm>
          </p:grpSpPr>
          <p:pic>
            <p:nvPicPr>
              <p:cNvPr id="2633" name="Google Shape;930;p79">
                <a:extLst>
                  <a:ext uri="{FF2B5EF4-FFF2-40B4-BE49-F238E27FC236}">
                    <a16:creationId xmlns:a16="http://schemas.microsoft.com/office/drawing/2014/main" id="{0736FFB2-F5D9-C1A6-E863-5D0AB342CCCB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</a:blip>
              <a:srcRect/>
              <a:stretch/>
            </p:blipFill>
            <p:spPr>
              <a:xfrm>
                <a:off x="8092885" y="4188632"/>
                <a:ext cx="140938" cy="622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4" name="Google Shape;931;p79">
                <a:extLst>
                  <a:ext uri="{FF2B5EF4-FFF2-40B4-BE49-F238E27FC236}">
                    <a16:creationId xmlns:a16="http://schemas.microsoft.com/office/drawing/2014/main" id="{60FBE0D7-AAA4-699B-DEAC-82FE2EFC2095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7775765" y="4269912"/>
                <a:ext cx="128239" cy="518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5" name="Google Shape;932;p79">
                <a:extLst>
                  <a:ext uri="{FF2B5EF4-FFF2-40B4-BE49-F238E27FC236}">
                    <a16:creationId xmlns:a16="http://schemas.microsoft.com/office/drawing/2014/main" id="{36F083DB-672E-4B9B-89FA-D92FB3788F44}"/>
                  </a:ext>
                </a:extLst>
              </p:cNvPr>
              <p:cNvPicPr preferRelativeResize="0"/>
              <p:nvPr/>
            </p:nvPicPr>
            <p:blipFill rotWithShape="1">
              <a:blip r:embed="rId32">
                <a:alphaModFix/>
              </a:blip>
              <a:srcRect l="9315" t="33236" r="10793" b="30170"/>
              <a:stretch/>
            </p:blipFill>
            <p:spPr>
              <a:xfrm>
                <a:off x="7767150" y="4199930"/>
                <a:ext cx="145498" cy="41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6" name="Google Shape;933;p79">
                <a:extLst>
                  <a:ext uri="{FF2B5EF4-FFF2-40B4-BE49-F238E27FC236}">
                    <a16:creationId xmlns:a16="http://schemas.microsoft.com/office/drawing/2014/main" id="{0883B5C1-7203-9E06-370A-70A8AF6A3657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</a:blip>
              <a:srcRect/>
              <a:stretch/>
            </p:blipFill>
            <p:spPr>
              <a:xfrm>
                <a:off x="7935123" y="4202223"/>
                <a:ext cx="127470" cy="336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7" name="Google Shape;934;p79">
                <a:extLst>
                  <a:ext uri="{FF2B5EF4-FFF2-40B4-BE49-F238E27FC236}">
                    <a16:creationId xmlns:a16="http://schemas.microsoft.com/office/drawing/2014/main" id="{DCAE14F7-9DC2-D18E-4927-BEC96AC55913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</a:blip>
              <a:srcRect/>
              <a:stretch/>
            </p:blipFill>
            <p:spPr>
              <a:xfrm>
                <a:off x="7931463" y="4269912"/>
                <a:ext cx="110687" cy="402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8" name="Google Shape;935;p79">
                <a:extLst>
                  <a:ext uri="{FF2B5EF4-FFF2-40B4-BE49-F238E27FC236}">
                    <a16:creationId xmlns:a16="http://schemas.microsoft.com/office/drawing/2014/main" id="{E76EA119-9324-BC1F-ADEB-E74F72BA0B8D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</a:blip>
              <a:srcRect l="8998" t="31308" r="9858" b="34685"/>
              <a:stretch/>
            </p:blipFill>
            <p:spPr>
              <a:xfrm>
                <a:off x="8101533" y="4274078"/>
                <a:ext cx="127469" cy="356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39" name="Google Shape;936;p79">
              <a:extLst>
                <a:ext uri="{FF2B5EF4-FFF2-40B4-BE49-F238E27FC236}">
                  <a16:creationId xmlns:a16="http://schemas.microsoft.com/office/drawing/2014/main" id="{5735F3F1-6C83-D76C-F32F-D205DF96D048}"/>
                </a:ext>
              </a:extLst>
            </p:cNvPr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37781" y="4155539"/>
              <a:ext cx="185303" cy="45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0" name="Google Shape;937;p79">
              <a:extLst>
                <a:ext uri="{FF2B5EF4-FFF2-40B4-BE49-F238E27FC236}">
                  <a16:creationId xmlns:a16="http://schemas.microsoft.com/office/drawing/2014/main" id="{A2C3E17D-0586-1AD8-9D37-E02D21A60C40}"/>
                </a:ext>
              </a:extLst>
            </p:cNvPr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4939903" y="4268575"/>
              <a:ext cx="194090" cy="49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1" name="Google Shape;938;p79">
              <a:extLst>
                <a:ext uri="{FF2B5EF4-FFF2-40B4-BE49-F238E27FC236}">
                  <a16:creationId xmlns:a16="http://schemas.microsoft.com/office/drawing/2014/main" id="{72AA95FB-EBDA-CEC3-C8B1-22B4B616EE7A}"/>
                </a:ext>
              </a:extLst>
            </p:cNvPr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4939903" y="4385310"/>
              <a:ext cx="194090" cy="6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2" name="Google Shape;939;p79">
              <a:extLst>
                <a:ext uri="{FF2B5EF4-FFF2-40B4-BE49-F238E27FC236}">
                  <a16:creationId xmlns:a16="http://schemas.microsoft.com/office/drawing/2014/main" id="{71A32D75-1342-2E71-2CDF-2F148D1C99A6}"/>
                </a:ext>
              </a:extLst>
            </p:cNvPr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5148581" y="4371962"/>
              <a:ext cx="194089" cy="88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3" name="Google Shape;940;p79">
              <a:extLst>
                <a:ext uri="{FF2B5EF4-FFF2-40B4-BE49-F238E27FC236}">
                  <a16:creationId xmlns:a16="http://schemas.microsoft.com/office/drawing/2014/main" id="{4E466650-C062-B71A-1DEC-C9BF92E57814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5148581" y="4164182"/>
              <a:ext cx="194088" cy="28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941;p79" descr="Icon&#10;&#10;Description automatically generated">
              <a:extLst>
                <a:ext uri="{FF2B5EF4-FFF2-40B4-BE49-F238E27FC236}">
                  <a16:creationId xmlns:a16="http://schemas.microsoft.com/office/drawing/2014/main" id="{577D7496-106C-3E3B-B8F6-9E9B347F50B8}"/>
                </a:ext>
              </a:extLst>
            </p:cNvPr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5178809" y="4270972"/>
              <a:ext cx="133636" cy="45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942;p79">
              <a:extLst>
                <a:ext uri="{FF2B5EF4-FFF2-40B4-BE49-F238E27FC236}">
                  <a16:creationId xmlns:a16="http://schemas.microsoft.com/office/drawing/2014/main" id="{5E22CBC5-0D50-2B27-404A-315318DA5B6C}"/>
                </a:ext>
              </a:extLst>
            </p:cNvPr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5428940" y="4380214"/>
              <a:ext cx="194088" cy="71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6" name="Google Shape;943;p79">
              <a:extLst>
                <a:ext uri="{FF2B5EF4-FFF2-40B4-BE49-F238E27FC236}">
                  <a16:creationId xmlns:a16="http://schemas.microsoft.com/office/drawing/2014/main" id="{3520AF7E-C49B-D300-A509-5B357F93F3DE}"/>
                </a:ext>
              </a:extLst>
            </p:cNvPr>
            <p:cNvSpPr/>
            <p:nvPr/>
          </p:nvSpPr>
          <p:spPr>
            <a:xfrm>
              <a:off x="838206" y="2945525"/>
              <a:ext cx="2036700" cy="1591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51425" tIns="34275" rIns="51425" bIns="2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Author in Any Language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944;p79">
              <a:extLst>
                <a:ext uri="{FF2B5EF4-FFF2-40B4-BE49-F238E27FC236}">
                  <a16:creationId xmlns:a16="http://schemas.microsoft.com/office/drawing/2014/main" id="{9DB79046-CE9E-FFE1-518E-940C66CA2EA7}"/>
                </a:ext>
              </a:extLst>
            </p:cNvPr>
            <p:cNvSpPr/>
            <p:nvPr/>
          </p:nvSpPr>
          <p:spPr>
            <a:xfrm>
              <a:off x="882501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CDK constructs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48" name="Google Shape;945;p79" descr="Icon&#10;&#10;Description automatically generated">
              <a:extLst>
                <a:ext uri="{FF2B5EF4-FFF2-40B4-BE49-F238E27FC236}">
                  <a16:creationId xmlns:a16="http://schemas.microsoft.com/office/drawing/2014/main" id="{0A273D36-52FF-4F72-1F63-450A08D4425C}"/>
                </a:ext>
              </a:extLst>
            </p:cNvPr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945368" y="3166642"/>
              <a:ext cx="401489" cy="2007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49" name="Google Shape;946;p79">
              <a:extLst>
                <a:ext uri="{FF2B5EF4-FFF2-40B4-BE49-F238E27FC236}">
                  <a16:creationId xmlns:a16="http://schemas.microsoft.com/office/drawing/2014/main" id="{1651EF82-0B28-DBD4-CB19-A3BDBD0A9582}"/>
                </a:ext>
              </a:extLst>
            </p:cNvPr>
            <p:cNvGrpSpPr/>
            <p:nvPr/>
          </p:nvGrpSpPr>
          <p:grpSpPr>
            <a:xfrm>
              <a:off x="1154202" y="3336334"/>
              <a:ext cx="242200" cy="109758"/>
              <a:chOff x="1099002" y="2972494"/>
              <a:chExt cx="259259" cy="117489"/>
            </a:xfrm>
          </p:grpSpPr>
          <p:pic>
            <p:nvPicPr>
              <p:cNvPr id="2650" name="Google Shape;947;p79">
                <a:extLst>
                  <a:ext uri="{FF2B5EF4-FFF2-40B4-BE49-F238E27FC236}">
                    <a16:creationId xmlns:a16="http://schemas.microsoft.com/office/drawing/2014/main" id="{B7D68717-FB9B-E803-6CBE-4A3774DE5919}"/>
                  </a:ext>
                </a:extLst>
              </p:cNvPr>
              <p:cNvPicPr preferRelativeResize="0"/>
              <p:nvPr/>
            </p:nvPicPr>
            <p:blipFill rotWithShape="1">
              <a:blip r:embed="rId44">
                <a:alphaModFix/>
              </a:blip>
              <a:srcRect/>
              <a:stretch/>
            </p:blipFill>
            <p:spPr>
              <a:xfrm>
                <a:off x="1099002" y="2972499"/>
                <a:ext cx="117495" cy="1174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1" name="Google Shape;948;p79">
                <a:extLst>
                  <a:ext uri="{FF2B5EF4-FFF2-40B4-BE49-F238E27FC236}">
                    <a16:creationId xmlns:a16="http://schemas.microsoft.com/office/drawing/2014/main" id="{47A834C9-D362-633F-5228-FB0576C1FDB3}"/>
                  </a:ext>
                </a:extLst>
              </p:cNvPr>
              <p:cNvPicPr preferRelativeResize="0"/>
              <p:nvPr/>
            </p:nvPicPr>
            <p:blipFill rotWithShape="1">
              <a:blip r:embed="rId45">
                <a:alphaModFix/>
              </a:blip>
              <a:srcRect/>
              <a:stretch/>
            </p:blipFill>
            <p:spPr>
              <a:xfrm>
                <a:off x="1240766" y="2972494"/>
                <a:ext cx="117495" cy="1174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52" name="Google Shape;949;p79">
              <a:extLst>
                <a:ext uri="{FF2B5EF4-FFF2-40B4-BE49-F238E27FC236}">
                  <a16:creationId xmlns:a16="http://schemas.microsoft.com/office/drawing/2014/main" id="{B8B6C430-CA01-419D-9DEA-D82E676DD36A}"/>
                </a:ext>
              </a:extLst>
            </p:cNvPr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907775" y="3486056"/>
              <a:ext cx="488625" cy="14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3" name="Google Shape;950;p79">
              <a:extLst>
                <a:ext uri="{FF2B5EF4-FFF2-40B4-BE49-F238E27FC236}">
                  <a16:creationId xmlns:a16="http://schemas.microsoft.com/office/drawing/2014/main" id="{BADF08DD-1264-0D3F-4900-08514315A7E9}"/>
                </a:ext>
              </a:extLst>
            </p:cNvPr>
            <p:cNvPicPr preferRelativeResize="0"/>
            <p:nvPr/>
          </p:nvPicPr>
          <p:blipFill rotWithShape="1">
            <a:blip r:embed="rId47">
              <a:alphaModFix/>
            </a:blip>
            <a:srcRect l="6807" t="33392" r="8840" b="28982"/>
            <a:stretch/>
          </p:blipFill>
          <p:spPr>
            <a:xfrm>
              <a:off x="1430306" y="3187857"/>
              <a:ext cx="401488" cy="158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4" name="Google Shape;951;p7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3E1A9E5-6474-A8FE-5C14-CA19C91A65C6}"/>
                </a:ext>
              </a:extLst>
            </p:cNvPr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1915263" y="3174688"/>
              <a:ext cx="574731" cy="190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5" name="Google Shape;952;p79">
              <a:extLst>
                <a:ext uri="{FF2B5EF4-FFF2-40B4-BE49-F238E27FC236}">
                  <a16:creationId xmlns:a16="http://schemas.microsoft.com/office/drawing/2014/main" id="{14D00404-469D-3111-F67B-0E9DB2618609}"/>
                </a:ext>
              </a:extLst>
            </p:cNvPr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2575239" y="3187860"/>
              <a:ext cx="214451" cy="214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56" name="Google Shape;953;p79">
              <a:extLst>
                <a:ext uri="{FF2B5EF4-FFF2-40B4-BE49-F238E27FC236}">
                  <a16:creationId xmlns:a16="http://schemas.microsoft.com/office/drawing/2014/main" id="{A84713D0-1885-F7CE-132E-70F4C350C3D9}"/>
                </a:ext>
              </a:extLst>
            </p:cNvPr>
            <p:cNvGrpSpPr/>
            <p:nvPr/>
          </p:nvGrpSpPr>
          <p:grpSpPr>
            <a:xfrm>
              <a:off x="1469570" y="3377442"/>
              <a:ext cx="541317" cy="287872"/>
              <a:chOff x="2080691" y="2086440"/>
              <a:chExt cx="708809" cy="376944"/>
            </a:xfrm>
          </p:grpSpPr>
          <p:pic>
            <p:nvPicPr>
              <p:cNvPr id="2657" name="Google Shape;954;p79">
                <a:extLst>
                  <a:ext uri="{FF2B5EF4-FFF2-40B4-BE49-F238E27FC236}">
                    <a16:creationId xmlns:a16="http://schemas.microsoft.com/office/drawing/2014/main" id="{D7B9A440-4F9D-CF8D-0C18-F20CE22E0321}"/>
                  </a:ext>
                </a:extLst>
              </p:cNvPr>
              <p:cNvPicPr preferRelativeResize="0"/>
              <p:nvPr/>
            </p:nvPicPr>
            <p:blipFill rotWithShape="1">
              <a:blip r:embed="rId50">
                <a:alphaModFix/>
              </a:blip>
              <a:srcRect/>
              <a:stretch/>
            </p:blipFill>
            <p:spPr>
              <a:xfrm>
                <a:off x="2483929" y="2134610"/>
                <a:ext cx="176498" cy="176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8" name="Google Shape;955;p79">
                <a:extLst>
                  <a:ext uri="{FF2B5EF4-FFF2-40B4-BE49-F238E27FC236}">
                    <a16:creationId xmlns:a16="http://schemas.microsoft.com/office/drawing/2014/main" id="{2FB0002C-31A7-7FE4-2B1D-10CE2C96C323}"/>
                  </a:ext>
                </a:extLst>
              </p:cNvPr>
              <p:cNvPicPr preferRelativeResize="0"/>
              <p:nvPr/>
            </p:nvPicPr>
            <p:blipFill rotWithShape="1">
              <a:blip r:embed="rId51">
                <a:alphaModFix/>
              </a:blip>
              <a:srcRect/>
              <a:stretch/>
            </p:blipFill>
            <p:spPr>
              <a:xfrm>
                <a:off x="2483921" y="2263430"/>
                <a:ext cx="176498" cy="176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9" name="Google Shape;956;p79">
                <a:extLst>
                  <a:ext uri="{FF2B5EF4-FFF2-40B4-BE49-F238E27FC236}">
                    <a16:creationId xmlns:a16="http://schemas.microsoft.com/office/drawing/2014/main" id="{17C7A688-A048-3167-DFE0-A13FD7AAFDB7}"/>
                  </a:ext>
                </a:extLst>
              </p:cNvPr>
              <p:cNvPicPr preferRelativeResize="0"/>
              <p:nvPr/>
            </p:nvPicPr>
            <p:blipFill rotWithShape="1">
              <a:blip r:embed="rId52">
                <a:alphaModFix/>
              </a:blip>
              <a:srcRect/>
              <a:stretch/>
            </p:blipFill>
            <p:spPr>
              <a:xfrm>
                <a:off x="2613002" y="2177783"/>
                <a:ext cx="176498" cy="1764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0" name="Google Shape;957;p79">
                <a:extLst>
                  <a:ext uri="{FF2B5EF4-FFF2-40B4-BE49-F238E27FC236}">
                    <a16:creationId xmlns:a16="http://schemas.microsoft.com/office/drawing/2014/main" id="{E5DDA906-E1C8-44A1-39D0-CFAE2377855C}"/>
                  </a:ext>
                </a:extLst>
              </p:cNvPr>
              <p:cNvPicPr preferRelativeResize="0"/>
              <p:nvPr/>
            </p:nvPicPr>
            <p:blipFill rotWithShape="1">
              <a:blip r:embed="rId53">
                <a:alphaModFix/>
              </a:blip>
              <a:srcRect/>
              <a:stretch/>
            </p:blipFill>
            <p:spPr>
              <a:xfrm>
                <a:off x="2080691" y="2086440"/>
                <a:ext cx="376947" cy="3769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661" name="Google Shape;958;p79">
              <a:extLst>
                <a:ext uri="{FF2B5EF4-FFF2-40B4-BE49-F238E27FC236}">
                  <a16:creationId xmlns:a16="http://schemas.microsoft.com/office/drawing/2014/main" id="{CBF520A5-AEE4-6EA7-B0CD-86C950BAE5F0}"/>
                </a:ext>
              </a:extLst>
            </p:cNvPr>
            <p:cNvCxnSpPr>
              <a:stCxn id="2586" idx="2"/>
              <a:endCxn id="2600" idx="0"/>
            </p:cNvCxnSpPr>
            <p:nvPr/>
          </p:nvCxnSpPr>
          <p:spPr>
            <a:xfrm>
              <a:off x="4870251" y="2816777"/>
              <a:ext cx="300" cy="1530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2" name="Google Shape;959;p79">
              <a:extLst>
                <a:ext uri="{FF2B5EF4-FFF2-40B4-BE49-F238E27FC236}">
                  <a16:creationId xmlns:a16="http://schemas.microsoft.com/office/drawing/2014/main" id="{13BAF384-4941-EB7B-CD7B-E00E20A01325}"/>
                </a:ext>
              </a:extLst>
            </p:cNvPr>
            <p:cNvCxnSpPr>
              <a:stCxn id="2646" idx="0"/>
              <a:endCxn id="2587" idx="1"/>
            </p:cNvCxnSpPr>
            <p:nvPr/>
          </p:nvCxnSpPr>
          <p:spPr>
            <a:xfrm rot="-5400000">
              <a:off x="2569956" y="1940825"/>
              <a:ext cx="291300" cy="1718100"/>
            </a:xfrm>
            <a:prstGeom prst="bentConnector2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3" name="Google Shape;960;p79">
              <a:extLst>
                <a:ext uri="{FF2B5EF4-FFF2-40B4-BE49-F238E27FC236}">
                  <a16:creationId xmlns:a16="http://schemas.microsoft.com/office/drawing/2014/main" id="{15C72167-AE9F-BABF-9F9F-7626049F77FB}"/>
                </a:ext>
              </a:extLst>
            </p:cNvPr>
            <p:cNvCxnSpPr>
              <a:stCxn id="2646" idx="3"/>
              <a:endCxn id="2600" idx="1"/>
            </p:cNvCxnSpPr>
            <p:nvPr/>
          </p:nvCxnSpPr>
          <p:spPr>
            <a:xfrm rot="10800000" flipH="1">
              <a:off x="2874906" y="3188825"/>
              <a:ext cx="454500" cy="552600"/>
            </a:xfrm>
            <a:prstGeom prst="bentConnector3">
              <a:avLst>
                <a:gd name="adj1" fmla="val 49989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4" name="Google Shape;961;p79">
              <a:extLst>
                <a:ext uri="{FF2B5EF4-FFF2-40B4-BE49-F238E27FC236}">
                  <a16:creationId xmlns:a16="http://schemas.microsoft.com/office/drawing/2014/main" id="{5AD6F9DE-A787-8232-6ADC-CD1E044A2241}"/>
                </a:ext>
              </a:extLst>
            </p:cNvPr>
            <p:cNvCxnSpPr>
              <a:stCxn id="2590" idx="1"/>
              <a:endCxn id="2600" idx="3"/>
            </p:cNvCxnSpPr>
            <p:nvPr/>
          </p:nvCxnSpPr>
          <p:spPr>
            <a:xfrm rot="10800000">
              <a:off x="6411407" y="3188623"/>
              <a:ext cx="449400" cy="564900"/>
            </a:xfrm>
            <a:prstGeom prst="bentConnector3">
              <a:avLst>
                <a:gd name="adj1" fmla="val 49995"/>
              </a:avLst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665" name="Google Shape;962;p79">
              <a:extLst>
                <a:ext uri="{FF2B5EF4-FFF2-40B4-BE49-F238E27FC236}">
                  <a16:creationId xmlns:a16="http://schemas.microsoft.com/office/drawing/2014/main" id="{404DB255-35C2-6EE9-7E5C-FECEEEEEBAAE}"/>
                </a:ext>
              </a:extLst>
            </p:cNvPr>
            <p:cNvCxnSpPr>
              <a:stCxn id="2601" idx="2"/>
              <a:endCxn id="2602" idx="0"/>
            </p:cNvCxnSpPr>
            <p:nvPr/>
          </p:nvCxnSpPr>
          <p:spPr>
            <a:xfrm>
              <a:off x="4870451" y="3693972"/>
              <a:ext cx="0" cy="145500"/>
            </a:xfrm>
            <a:prstGeom prst="straightConnector1">
              <a:avLst/>
            </a:prstGeom>
            <a:noFill/>
            <a:ln w="47625" cap="flat" cmpd="sng">
              <a:solidFill>
                <a:srgbClr val="7E57C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666" name="Google Shape;963;p79">
              <a:extLst>
                <a:ext uri="{FF2B5EF4-FFF2-40B4-BE49-F238E27FC236}">
                  <a16:creationId xmlns:a16="http://schemas.microsoft.com/office/drawing/2014/main" id="{9725C4D0-0A34-0C1C-1923-2F388E7B530C}"/>
                </a:ext>
              </a:extLst>
            </p:cNvPr>
            <p:cNvSpPr/>
            <p:nvPr/>
          </p:nvSpPr>
          <p:spPr>
            <a:xfrm>
              <a:off x="931783" y="3823658"/>
              <a:ext cx="1836000" cy="1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 or Convert from Any Format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964;p79">
              <a:extLst>
                <a:ext uri="{FF2B5EF4-FFF2-40B4-BE49-F238E27FC236}">
                  <a16:creationId xmlns:a16="http://schemas.microsoft.com/office/drawing/2014/main" id="{B6A20063-AD1F-A9CC-E37C-B4AF34F22E75}"/>
                </a:ext>
              </a:extLst>
            </p:cNvPr>
            <p:cNvSpPr/>
            <p:nvPr/>
          </p:nvSpPr>
          <p:spPr>
            <a:xfrm>
              <a:off x="1536683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K8s YAML CRD Helm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965;p79">
              <a:extLst>
                <a:ext uri="{FF2B5EF4-FFF2-40B4-BE49-F238E27FC236}">
                  <a16:creationId xmlns:a16="http://schemas.microsoft.com/office/drawing/2014/main" id="{B5211043-8FE2-0153-49DA-9CFD74634185}"/>
                </a:ext>
              </a:extLst>
            </p:cNvPr>
            <p:cNvSpPr/>
            <p:nvPr/>
          </p:nvSpPr>
          <p:spPr>
            <a:xfrm>
              <a:off x="2190864" y="4063115"/>
              <a:ext cx="626100" cy="424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HCL </a:t>
              </a:r>
              <a:b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ARM CFN templates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966;p79">
              <a:extLst>
                <a:ext uri="{FF2B5EF4-FFF2-40B4-BE49-F238E27FC236}">
                  <a16:creationId xmlns:a16="http://schemas.microsoft.com/office/drawing/2014/main" id="{B9ED0689-DC79-0337-FD8A-54D15C40BA43}"/>
                </a:ext>
              </a:extLst>
            </p:cNvPr>
            <p:cNvSpPr/>
            <p:nvPr/>
          </p:nvSpPr>
          <p:spPr>
            <a:xfrm>
              <a:off x="4089880" y="4903630"/>
              <a:ext cx="1570200" cy="1842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Integration Testing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0" name="Google Shape;967;p79">
              <a:extLst>
                <a:ext uri="{FF2B5EF4-FFF2-40B4-BE49-F238E27FC236}">
                  <a16:creationId xmlns:a16="http://schemas.microsoft.com/office/drawing/2014/main" id="{7BAFEC6E-5665-2E0F-B686-9EEE3DB50B86}"/>
                </a:ext>
              </a:extLst>
            </p:cNvPr>
            <p:cNvPicPr preferRelativeResize="0"/>
            <p:nvPr/>
          </p:nvPicPr>
          <p:blipFill rotWithShape="1">
            <a:blip r:embed="rId54">
              <a:alphaModFix/>
            </a:blip>
            <a:srcRect/>
            <a:stretch/>
          </p:blipFill>
          <p:spPr>
            <a:xfrm>
              <a:off x="6221347" y="4732678"/>
              <a:ext cx="313048" cy="137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1" name="Google Shape;968;p79">
              <a:extLst>
                <a:ext uri="{FF2B5EF4-FFF2-40B4-BE49-F238E27FC236}">
                  <a16:creationId xmlns:a16="http://schemas.microsoft.com/office/drawing/2014/main" id="{115858C7-BD45-3667-8CC3-E56183259238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5784065" y="4738365"/>
              <a:ext cx="313047" cy="126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2" name="Google Shape;969;p79">
              <a:extLst>
                <a:ext uri="{FF2B5EF4-FFF2-40B4-BE49-F238E27FC236}">
                  <a16:creationId xmlns:a16="http://schemas.microsoft.com/office/drawing/2014/main" id="{C377CC34-E526-920F-1B8F-8D0A390E5828}"/>
                </a:ext>
              </a:extLst>
            </p:cNvPr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6658630" y="4714002"/>
              <a:ext cx="151932" cy="175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3" name="Google Shape;970;p79" descr="Logo&#10;&#10;Description automatically generated">
              <a:extLst>
                <a:ext uri="{FF2B5EF4-FFF2-40B4-BE49-F238E27FC236}">
                  <a16:creationId xmlns:a16="http://schemas.microsoft.com/office/drawing/2014/main" id="{F3166E8F-51AC-9EE7-13EE-4E17EC5C09B9}"/>
                </a:ext>
              </a:extLst>
            </p:cNvPr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5784817" y="4944780"/>
              <a:ext cx="419484" cy="118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4" name="Google Shape;971;p79">
              <a:extLst>
                <a:ext uri="{FF2B5EF4-FFF2-40B4-BE49-F238E27FC236}">
                  <a16:creationId xmlns:a16="http://schemas.microsoft.com/office/drawing/2014/main" id="{65B69985-8DB1-140F-330C-94085CA37FDB}"/>
                </a:ext>
              </a:extLst>
            </p:cNvPr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6319841" y="4978236"/>
              <a:ext cx="361174" cy="52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5" name="Google Shape;972;p79">
              <a:extLst>
                <a:ext uri="{FF2B5EF4-FFF2-40B4-BE49-F238E27FC236}">
                  <a16:creationId xmlns:a16="http://schemas.microsoft.com/office/drawing/2014/main" id="{2567691D-9654-5381-E3B3-D4D0FBAE73FD}"/>
                </a:ext>
              </a:extLst>
            </p:cNvPr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6934797" y="4752650"/>
              <a:ext cx="313047" cy="98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6" name="Google Shape;973;p79">
              <a:extLst>
                <a:ext uri="{FF2B5EF4-FFF2-40B4-BE49-F238E27FC236}">
                  <a16:creationId xmlns:a16="http://schemas.microsoft.com/office/drawing/2014/main" id="{A288A119-7F77-B923-1BE5-E293CE718E71}"/>
                </a:ext>
              </a:extLst>
            </p:cNvPr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7372080" y="4726346"/>
              <a:ext cx="261188" cy="150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7" name="Google Shape;974;p79">
              <a:extLst>
                <a:ext uri="{FF2B5EF4-FFF2-40B4-BE49-F238E27FC236}">
                  <a16:creationId xmlns:a16="http://schemas.microsoft.com/office/drawing/2014/main" id="{F926BE48-1B81-9DCD-29D6-D0D42B15CFD1}"/>
                </a:ext>
              </a:extLst>
            </p:cNvPr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7757503" y="4722148"/>
              <a:ext cx="159015" cy="159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8" name="Google Shape;975;p79">
              <a:extLst>
                <a:ext uri="{FF2B5EF4-FFF2-40B4-BE49-F238E27FC236}">
                  <a16:creationId xmlns:a16="http://schemas.microsoft.com/office/drawing/2014/main" id="{D207F213-B473-173C-6E31-E51BC2F1C56C}"/>
                </a:ext>
              </a:extLst>
            </p:cNvPr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6796556" y="4949257"/>
              <a:ext cx="313047" cy="110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9" name="Google Shape;976;p7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CD9B272-433E-6A8F-534B-3B87CC625070}"/>
                </a:ext>
              </a:extLst>
            </p:cNvPr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7225143" y="4951049"/>
              <a:ext cx="375657" cy="106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0" name="Google Shape;977;p79" descr="Logo&#10;&#10;Description automatically generated">
              <a:extLst>
                <a:ext uri="{FF2B5EF4-FFF2-40B4-BE49-F238E27FC236}">
                  <a16:creationId xmlns:a16="http://schemas.microsoft.com/office/drawing/2014/main" id="{C0BB9EBF-5802-247D-5EA7-B4E10A81F254}"/>
                </a:ext>
              </a:extLst>
            </p:cNvPr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8040754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1" name="Google Shape;978;p79" descr="Logo&#10;&#10;Description automatically generated">
              <a:extLst>
                <a:ext uri="{FF2B5EF4-FFF2-40B4-BE49-F238E27FC236}">
                  <a16:creationId xmlns:a16="http://schemas.microsoft.com/office/drawing/2014/main" id="{B928D0E2-427F-8EC6-2739-6DA068A39B40}"/>
                </a:ext>
              </a:extLst>
            </p:cNvPr>
            <p:cNvPicPr preferRelativeResize="0"/>
            <p:nvPr/>
          </p:nvPicPr>
          <p:blipFill rotWithShape="1">
            <a:blip r:embed="rId65">
              <a:alphaModFix/>
            </a:blip>
            <a:srcRect l="15905" t="25909" r="20598" b="32917"/>
            <a:stretch/>
          </p:blipFill>
          <p:spPr>
            <a:xfrm>
              <a:off x="7990897" y="4958401"/>
              <a:ext cx="523954" cy="91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979;p79">
              <a:extLst>
                <a:ext uri="{FF2B5EF4-FFF2-40B4-BE49-F238E27FC236}">
                  <a16:creationId xmlns:a16="http://schemas.microsoft.com/office/drawing/2014/main" id="{B7D31A92-AF76-3264-E307-4D6D9C77E0AE}"/>
                </a:ext>
              </a:extLst>
            </p:cNvPr>
            <p:cNvPicPr preferRelativeResize="0"/>
            <p:nvPr/>
          </p:nvPicPr>
          <p:blipFill rotWithShape="1">
            <a:blip r:embed="rId66">
              <a:alphaModFix/>
            </a:blip>
            <a:srcRect/>
            <a:stretch/>
          </p:blipFill>
          <p:spPr>
            <a:xfrm>
              <a:off x="8340296" y="4714002"/>
              <a:ext cx="175306" cy="175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980;p79">
              <a:extLst>
                <a:ext uri="{FF2B5EF4-FFF2-40B4-BE49-F238E27FC236}">
                  <a16:creationId xmlns:a16="http://schemas.microsoft.com/office/drawing/2014/main" id="{BFD5932A-C393-4A67-46EA-273A1DB4A412}"/>
                </a:ext>
              </a:extLst>
            </p:cNvPr>
            <p:cNvPicPr preferRelativeResize="0"/>
            <p:nvPr/>
          </p:nvPicPr>
          <p:blipFill rotWithShape="1">
            <a:blip r:embed="rId67">
              <a:alphaModFix/>
            </a:blip>
            <a:srcRect/>
            <a:stretch/>
          </p:blipFill>
          <p:spPr>
            <a:xfrm>
              <a:off x="7716341" y="4924759"/>
              <a:ext cx="159016" cy="1590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84" name="Google Shape;981;p79">
              <a:extLst>
                <a:ext uri="{FF2B5EF4-FFF2-40B4-BE49-F238E27FC236}">
                  <a16:creationId xmlns:a16="http://schemas.microsoft.com/office/drawing/2014/main" id="{178509B8-34BD-B1FA-3E02-BEFEAA7F4EF1}"/>
                </a:ext>
              </a:extLst>
            </p:cNvPr>
            <p:cNvGrpSpPr/>
            <p:nvPr/>
          </p:nvGrpSpPr>
          <p:grpSpPr>
            <a:xfrm>
              <a:off x="877724" y="4637785"/>
              <a:ext cx="1894450" cy="515228"/>
              <a:chOff x="442041" y="4672310"/>
              <a:chExt cx="2225100" cy="577286"/>
            </a:xfrm>
          </p:grpSpPr>
          <p:sp>
            <p:nvSpPr>
              <p:cNvPr id="2685" name="Google Shape;982;p79">
                <a:extLst>
                  <a:ext uri="{FF2B5EF4-FFF2-40B4-BE49-F238E27FC236}">
                    <a16:creationId xmlns:a16="http://schemas.microsoft.com/office/drawing/2014/main" id="{E18FF236-D6CB-DCF9-31A8-0BC366754258}"/>
                  </a:ext>
                </a:extLst>
              </p:cNvPr>
              <p:cNvSpPr/>
              <p:nvPr/>
            </p:nvSpPr>
            <p:spPr>
              <a:xfrm>
                <a:off x="447653" y="4672310"/>
                <a:ext cx="22194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IDE 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86" name="Google Shape;983;p79">
                <a:extLst>
                  <a:ext uri="{FF2B5EF4-FFF2-40B4-BE49-F238E27FC236}">
                    <a16:creationId xmlns:a16="http://schemas.microsoft.com/office/drawing/2014/main" id="{1EBEED31-BE6B-00D9-91E6-BBF726D7E468}"/>
                  </a:ext>
                </a:extLst>
              </p:cNvPr>
              <p:cNvSpPr/>
              <p:nvPr/>
            </p:nvSpPr>
            <p:spPr>
              <a:xfrm>
                <a:off x="442041" y="4975396"/>
                <a:ext cx="2225100" cy="2742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Source Control</a:t>
                </a:r>
                <a:endParaRPr sz="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2687" name="Google Shape;984;p79">
              <a:extLst>
                <a:ext uri="{FF2B5EF4-FFF2-40B4-BE49-F238E27FC236}">
                  <a16:creationId xmlns:a16="http://schemas.microsoft.com/office/drawing/2014/main" id="{7D9A6EC4-4FD0-59BD-F111-1F32A331CA94}"/>
                </a:ext>
              </a:extLst>
            </p:cNvPr>
            <p:cNvGrpSpPr/>
            <p:nvPr/>
          </p:nvGrpSpPr>
          <p:grpSpPr>
            <a:xfrm>
              <a:off x="2859841" y="4635841"/>
              <a:ext cx="1147500" cy="513600"/>
              <a:chOff x="2561385" y="3511376"/>
              <a:chExt cx="1147500" cy="513600"/>
            </a:xfrm>
          </p:grpSpPr>
          <p:sp>
            <p:nvSpPr>
              <p:cNvPr id="2688" name="Google Shape;985;p79">
                <a:extLst>
                  <a:ext uri="{FF2B5EF4-FFF2-40B4-BE49-F238E27FC236}">
                    <a16:creationId xmlns:a16="http://schemas.microsoft.com/office/drawing/2014/main" id="{D6A06C5A-E683-ECAE-C45D-0990A864733F}"/>
                  </a:ext>
                </a:extLst>
              </p:cNvPr>
              <p:cNvSpPr/>
              <p:nvPr/>
            </p:nvSpPr>
            <p:spPr>
              <a:xfrm>
                <a:off x="2561385" y="3511376"/>
                <a:ext cx="1147500" cy="513600"/>
              </a:xfrm>
              <a:prstGeom prst="rect">
                <a:avLst/>
              </a:prstGeom>
              <a:solidFill>
                <a:srgbClr val="D0D7DC"/>
              </a:solidFill>
              <a:ln>
                <a:noFill/>
              </a:ln>
            </p:spPr>
            <p:txBody>
              <a:bodyPr spcFirstLastPara="1" wrap="square" lIns="0" tIns="13700" rIns="0" bIns="2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n" sz="6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Test Frameworks</a:t>
                </a:r>
                <a:endParaRPr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89" name="Google Shape;986;p79">
                <a:extLst>
                  <a:ext uri="{FF2B5EF4-FFF2-40B4-BE49-F238E27FC236}">
                    <a16:creationId xmlns:a16="http://schemas.microsoft.com/office/drawing/2014/main" id="{A20FCAC7-750E-AD7A-BA47-E2A8AE1595DA}"/>
                  </a:ext>
                </a:extLst>
              </p:cNvPr>
              <p:cNvPicPr preferRelativeResize="0"/>
              <p:nvPr/>
            </p:nvPicPr>
            <p:blipFill rotWithShape="1">
              <a:blip r:embed="rId68">
                <a:alphaModFix/>
              </a:blip>
              <a:srcRect r="74961"/>
              <a:stretch/>
            </p:blipFill>
            <p:spPr>
              <a:xfrm>
                <a:off x="3000752" y="3823727"/>
                <a:ext cx="128547" cy="1642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0" name="Google Shape;987;p79">
                <a:extLst>
                  <a:ext uri="{FF2B5EF4-FFF2-40B4-BE49-F238E27FC236}">
                    <a16:creationId xmlns:a16="http://schemas.microsoft.com/office/drawing/2014/main" id="{0E18CC53-408E-3B31-EE70-B8948C989F80}"/>
                  </a:ext>
                </a:extLst>
              </p:cNvPr>
              <p:cNvPicPr preferRelativeResize="0"/>
              <p:nvPr/>
            </p:nvPicPr>
            <p:blipFill rotWithShape="1">
              <a:blip r:embed="rId69">
                <a:alphaModFix/>
              </a:blip>
              <a:srcRect/>
              <a:stretch/>
            </p:blipFill>
            <p:spPr>
              <a:xfrm>
                <a:off x="3164398" y="3843605"/>
                <a:ext cx="124454" cy="1244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1" name="Google Shape;988;p79">
                <a:extLst>
                  <a:ext uri="{FF2B5EF4-FFF2-40B4-BE49-F238E27FC236}">
                    <a16:creationId xmlns:a16="http://schemas.microsoft.com/office/drawing/2014/main" id="{E2EFBB5D-D720-3EE8-736C-22B67053DA4B}"/>
                  </a:ext>
                </a:extLst>
              </p:cNvPr>
              <p:cNvPicPr preferRelativeResize="0"/>
              <p:nvPr/>
            </p:nvPicPr>
            <p:blipFill rotWithShape="1">
              <a:blip r:embed="rId70">
                <a:alphaModFix/>
              </a:blip>
              <a:srcRect/>
              <a:stretch/>
            </p:blipFill>
            <p:spPr>
              <a:xfrm>
                <a:off x="2635166" y="3653450"/>
                <a:ext cx="130068" cy="1300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2" name="Google Shape;989;p79">
                <a:extLst>
                  <a:ext uri="{FF2B5EF4-FFF2-40B4-BE49-F238E27FC236}">
                    <a16:creationId xmlns:a16="http://schemas.microsoft.com/office/drawing/2014/main" id="{4128FBE4-82F4-8E83-62F2-1FF539541F8D}"/>
                  </a:ext>
                </a:extLst>
              </p:cNvPr>
              <p:cNvPicPr preferRelativeResize="0"/>
              <p:nvPr/>
            </p:nvPicPr>
            <p:blipFill rotWithShape="1">
              <a:blip r:embed="rId71">
                <a:alphaModFix/>
              </a:blip>
              <a:srcRect/>
              <a:stretch/>
            </p:blipFill>
            <p:spPr>
              <a:xfrm>
                <a:off x="2800331" y="3657216"/>
                <a:ext cx="124452" cy="1225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3" name="Google Shape;990;p79">
                <a:extLst>
                  <a:ext uri="{FF2B5EF4-FFF2-40B4-BE49-F238E27FC236}">
                    <a16:creationId xmlns:a16="http://schemas.microsoft.com/office/drawing/2014/main" id="{6D2A5788-9B4F-1A3D-DD8D-CD9F52D83E7C}"/>
                  </a:ext>
                </a:extLst>
              </p:cNvPr>
              <p:cNvPicPr preferRelativeResize="0"/>
              <p:nvPr/>
            </p:nvPicPr>
            <p:blipFill rotWithShape="1">
              <a:blip r:embed="rId72">
                <a:alphaModFix/>
              </a:blip>
              <a:srcRect l="20314" r="20492"/>
              <a:stretch/>
            </p:blipFill>
            <p:spPr>
              <a:xfrm>
                <a:off x="3393407" y="3645897"/>
                <a:ext cx="124454" cy="145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4" name="Google Shape;991;p79">
                <a:extLst>
                  <a:ext uri="{FF2B5EF4-FFF2-40B4-BE49-F238E27FC236}">
                    <a16:creationId xmlns:a16="http://schemas.microsoft.com/office/drawing/2014/main" id="{42820A9F-8EAB-0C49-84A2-FD538D8A0681}"/>
                  </a:ext>
                </a:extLst>
              </p:cNvPr>
              <p:cNvPicPr preferRelativeResize="0"/>
              <p:nvPr/>
            </p:nvPicPr>
            <p:blipFill rotWithShape="1">
              <a:blip r:embed="rId73">
                <a:alphaModFix/>
              </a:blip>
              <a:srcRect/>
              <a:stretch/>
            </p:blipFill>
            <p:spPr>
              <a:xfrm>
                <a:off x="2959881" y="3656258"/>
                <a:ext cx="124453" cy="1244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5" name="Google Shape;992;p79">
                <a:extLst>
                  <a:ext uri="{FF2B5EF4-FFF2-40B4-BE49-F238E27FC236}">
                    <a16:creationId xmlns:a16="http://schemas.microsoft.com/office/drawing/2014/main" id="{8E8C6C45-07AF-1D8C-6270-A51AAE98C8F8}"/>
                  </a:ext>
                </a:extLst>
              </p:cNvPr>
              <p:cNvPicPr preferRelativeResize="0"/>
              <p:nvPr/>
            </p:nvPicPr>
            <p:blipFill rotWithShape="1">
              <a:blip r:embed="rId74">
                <a:alphaModFix/>
              </a:blip>
              <a:srcRect/>
              <a:stretch/>
            </p:blipFill>
            <p:spPr>
              <a:xfrm>
                <a:off x="2676584" y="3861629"/>
                <a:ext cx="289071" cy="88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6" name="Google Shape;993;p79" descr="Logo&#10;&#10;Description automatically generated">
                <a:extLst>
                  <a:ext uri="{FF2B5EF4-FFF2-40B4-BE49-F238E27FC236}">
                    <a16:creationId xmlns:a16="http://schemas.microsoft.com/office/drawing/2014/main" id="{55AFC3BE-51F8-1944-AEDB-2B641CEFD870}"/>
                  </a:ext>
                </a:extLst>
              </p:cNvPr>
              <p:cNvPicPr preferRelativeResize="0"/>
              <p:nvPr/>
            </p:nvPicPr>
            <p:blipFill rotWithShape="1">
              <a:blip r:embed="rId75">
                <a:alphaModFix/>
              </a:blip>
              <a:srcRect/>
              <a:stretch/>
            </p:blipFill>
            <p:spPr>
              <a:xfrm>
                <a:off x="3119431" y="3670707"/>
                <a:ext cx="238879" cy="955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97" name="Google Shape;994;p79">
              <a:extLst>
                <a:ext uri="{FF2B5EF4-FFF2-40B4-BE49-F238E27FC236}">
                  <a16:creationId xmlns:a16="http://schemas.microsoft.com/office/drawing/2014/main" id="{6B7A2ECF-52E1-043D-E33A-3F51AC0158F7}"/>
                </a:ext>
              </a:extLst>
            </p:cNvPr>
            <p:cNvGrpSpPr/>
            <p:nvPr/>
          </p:nvGrpSpPr>
          <p:grpSpPr>
            <a:xfrm>
              <a:off x="1060726" y="4727228"/>
              <a:ext cx="1520389" cy="132356"/>
              <a:chOff x="315245" y="3517853"/>
              <a:chExt cx="1799277" cy="156635"/>
            </a:xfrm>
          </p:grpSpPr>
          <p:pic>
            <p:nvPicPr>
              <p:cNvPr id="2698" name="Google Shape;995;p79">
                <a:extLst>
                  <a:ext uri="{FF2B5EF4-FFF2-40B4-BE49-F238E27FC236}">
                    <a16:creationId xmlns:a16="http://schemas.microsoft.com/office/drawing/2014/main" id="{3343F2F9-7AE3-2D2B-1775-A6CB3E982621}"/>
                  </a:ext>
                </a:extLst>
              </p:cNvPr>
              <p:cNvPicPr preferRelativeResize="0"/>
              <p:nvPr/>
            </p:nvPicPr>
            <p:blipFill rotWithShape="1">
              <a:blip r:embed="rId76">
                <a:alphaModFix/>
              </a:blip>
              <a:srcRect/>
              <a:stretch/>
            </p:blipFill>
            <p:spPr>
              <a:xfrm>
                <a:off x="315245" y="3518335"/>
                <a:ext cx="135021" cy="1350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9" name="Google Shape;996;p79">
                <a:extLst>
                  <a:ext uri="{FF2B5EF4-FFF2-40B4-BE49-F238E27FC236}">
                    <a16:creationId xmlns:a16="http://schemas.microsoft.com/office/drawing/2014/main" id="{F4931673-E443-3AA9-C31A-13C839E19FEC}"/>
                  </a:ext>
                </a:extLst>
              </p:cNvPr>
              <p:cNvPicPr preferRelativeResize="0"/>
              <p:nvPr/>
            </p:nvPicPr>
            <p:blipFill rotWithShape="1">
              <a:blip r:embed="rId77">
                <a:alphaModFix/>
              </a:blip>
              <a:srcRect/>
              <a:stretch/>
            </p:blipFill>
            <p:spPr>
              <a:xfrm>
                <a:off x="656552" y="3517853"/>
                <a:ext cx="135021" cy="1461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0" name="Google Shape;997;p79">
                <a:extLst>
                  <a:ext uri="{FF2B5EF4-FFF2-40B4-BE49-F238E27FC236}">
                    <a16:creationId xmlns:a16="http://schemas.microsoft.com/office/drawing/2014/main" id="{F3DC1096-8F4B-18EA-E6C1-C4ED17C073E7}"/>
                  </a:ext>
                </a:extLst>
              </p:cNvPr>
              <p:cNvPicPr preferRelativeResize="0"/>
              <p:nvPr/>
            </p:nvPicPr>
            <p:blipFill rotWithShape="1">
              <a:blip r:embed="rId78">
                <a:alphaModFix/>
              </a:blip>
              <a:srcRect/>
              <a:stretch/>
            </p:blipFill>
            <p:spPr>
              <a:xfrm>
                <a:off x="997860" y="3524530"/>
                <a:ext cx="107096" cy="1392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1" name="Google Shape;998;p79">
                <a:extLst>
                  <a:ext uri="{FF2B5EF4-FFF2-40B4-BE49-F238E27FC236}">
                    <a16:creationId xmlns:a16="http://schemas.microsoft.com/office/drawing/2014/main" id="{C3BDE113-52BE-2F63-79A2-FE70DD1CA92F}"/>
                  </a:ext>
                </a:extLst>
              </p:cNvPr>
              <p:cNvPicPr preferRelativeResize="0"/>
              <p:nvPr/>
            </p:nvPicPr>
            <p:blipFill rotWithShape="1">
              <a:blip r:embed="rId79">
                <a:alphaModFix/>
              </a:blip>
              <a:srcRect/>
              <a:stretch/>
            </p:blipFill>
            <p:spPr>
              <a:xfrm>
                <a:off x="1663689" y="3539937"/>
                <a:ext cx="123591" cy="1238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2" name="Google Shape;999;p79">
                <a:extLst>
                  <a:ext uri="{FF2B5EF4-FFF2-40B4-BE49-F238E27FC236}">
                    <a16:creationId xmlns:a16="http://schemas.microsoft.com/office/drawing/2014/main" id="{A315E6C1-5774-6841-B42A-0ED549351B92}"/>
                  </a:ext>
                </a:extLst>
              </p:cNvPr>
              <p:cNvPicPr preferRelativeResize="0"/>
              <p:nvPr/>
            </p:nvPicPr>
            <p:blipFill rotWithShape="1">
              <a:blip r:embed="rId80">
                <a:alphaModFix/>
              </a:blip>
              <a:srcRect/>
              <a:stretch/>
            </p:blipFill>
            <p:spPr>
              <a:xfrm>
                <a:off x="1993565" y="3542796"/>
                <a:ext cx="120957" cy="1209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3" name="Google Shape;1000;p79">
                <a:extLst>
                  <a:ext uri="{FF2B5EF4-FFF2-40B4-BE49-F238E27FC236}">
                    <a16:creationId xmlns:a16="http://schemas.microsoft.com/office/drawing/2014/main" id="{3CBD2D1A-EFAC-4335-BEBF-0C02704FE211}"/>
                  </a:ext>
                </a:extLst>
              </p:cNvPr>
              <p:cNvPicPr preferRelativeResize="0"/>
              <p:nvPr/>
            </p:nvPicPr>
            <p:blipFill rotWithShape="1">
              <a:blip r:embed="rId81">
                <a:alphaModFix/>
              </a:blip>
              <a:srcRect/>
              <a:stretch/>
            </p:blipFill>
            <p:spPr>
              <a:xfrm>
                <a:off x="1311242" y="3528327"/>
                <a:ext cx="146159" cy="1461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4" name="Google Shape;1001;p79">
              <a:extLst>
                <a:ext uri="{FF2B5EF4-FFF2-40B4-BE49-F238E27FC236}">
                  <a16:creationId xmlns:a16="http://schemas.microsoft.com/office/drawing/2014/main" id="{3358815E-5392-3B3E-A5A5-D7569FC51164}"/>
                </a:ext>
              </a:extLst>
            </p:cNvPr>
            <p:cNvPicPr preferRelativeResize="0"/>
            <p:nvPr/>
          </p:nvPicPr>
          <p:blipFill rotWithShape="1">
            <a:blip r:embed="rId82">
              <a:alphaModFix/>
            </a:blip>
            <a:srcRect/>
            <a:stretch/>
          </p:blipFill>
          <p:spPr>
            <a:xfrm>
              <a:off x="1988474" y="5040718"/>
              <a:ext cx="195289" cy="73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5" name="Google Shape;1002;p79">
              <a:extLst>
                <a:ext uri="{FF2B5EF4-FFF2-40B4-BE49-F238E27FC236}">
                  <a16:creationId xmlns:a16="http://schemas.microsoft.com/office/drawing/2014/main" id="{DDAF61FA-C3BD-960D-5C51-7D5D6DDCD955}"/>
                </a:ext>
              </a:extLst>
            </p:cNvPr>
            <p:cNvPicPr preferRelativeResize="0"/>
            <p:nvPr/>
          </p:nvPicPr>
          <p:blipFill rotWithShape="1">
            <a:blip r:embed="rId83">
              <a:alphaModFix/>
            </a:blip>
            <a:srcRect/>
            <a:stretch/>
          </p:blipFill>
          <p:spPr>
            <a:xfrm>
              <a:off x="1108687" y="5034080"/>
              <a:ext cx="591196" cy="7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1003;p79">
              <a:extLst>
                <a:ext uri="{FF2B5EF4-FFF2-40B4-BE49-F238E27FC236}">
                  <a16:creationId xmlns:a16="http://schemas.microsoft.com/office/drawing/2014/main" id="{E63C616D-D934-94B0-D065-8A8BB28CFEC9}"/>
                </a:ext>
              </a:extLst>
            </p:cNvPr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2209970" y="5037270"/>
              <a:ext cx="242222" cy="979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1004;p79">
              <a:extLst>
                <a:ext uri="{FF2B5EF4-FFF2-40B4-BE49-F238E27FC236}">
                  <a16:creationId xmlns:a16="http://schemas.microsoft.com/office/drawing/2014/main" id="{946719FD-003B-23DB-0915-E68F9F345C3E}"/>
                </a:ext>
              </a:extLst>
            </p:cNvPr>
            <p:cNvPicPr preferRelativeResize="0"/>
            <p:nvPr/>
          </p:nvPicPr>
          <p:blipFill rotWithShape="1">
            <a:blip r:embed="rId84">
              <a:alphaModFix/>
            </a:blip>
            <a:srcRect/>
            <a:stretch/>
          </p:blipFill>
          <p:spPr>
            <a:xfrm>
              <a:off x="1763931" y="5041926"/>
              <a:ext cx="170620" cy="71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9" name="Google Shape;1006;p79">
              <a:extLst>
                <a:ext uri="{FF2B5EF4-FFF2-40B4-BE49-F238E27FC236}">
                  <a16:creationId xmlns:a16="http://schemas.microsoft.com/office/drawing/2014/main" id="{F2A1B806-AC21-A39B-FA59-C5AA6C0D2471}"/>
                </a:ext>
              </a:extLst>
            </p:cNvPr>
            <p:cNvSpPr/>
            <p:nvPr/>
          </p:nvSpPr>
          <p:spPr>
            <a:xfrm>
              <a:off x="952151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Federated Identity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0" name="Google Shape;1007;p79">
              <a:extLst>
                <a:ext uri="{FF2B5EF4-FFF2-40B4-BE49-F238E27FC236}">
                  <a16:creationId xmlns:a16="http://schemas.microsoft.com/office/drawing/2014/main" id="{EF5B26AA-9CEC-FA76-3CB1-3548024C2DFB}"/>
                </a:ext>
              </a:extLst>
            </p:cNvPr>
            <p:cNvSpPr/>
            <p:nvPr/>
          </p:nvSpPr>
          <p:spPr>
            <a:xfrm>
              <a:off x="2573503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Secrets Management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1" name="Google Shape;1008;p79">
              <a:extLst>
                <a:ext uri="{FF2B5EF4-FFF2-40B4-BE49-F238E27FC236}">
                  <a16:creationId xmlns:a16="http://schemas.microsoft.com/office/drawing/2014/main" id="{45581856-A19B-2536-D3B9-226101915615}"/>
                </a:ext>
              </a:extLst>
            </p:cNvPr>
            <p:cNvSpPr/>
            <p:nvPr/>
          </p:nvSpPr>
          <p:spPr>
            <a:xfrm>
              <a:off x="5816207" y="5422675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Policy Enforcement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12" name="Google Shape;1009;p79">
              <a:extLst>
                <a:ext uri="{FF2B5EF4-FFF2-40B4-BE49-F238E27FC236}">
                  <a16:creationId xmlns:a16="http://schemas.microsoft.com/office/drawing/2014/main" id="{CA352467-E66D-E89A-7DC5-6C865E109264}"/>
                </a:ext>
              </a:extLst>
            </p:cNvPr>
            <p:cNvSpPr/>
            <p:nvPr/>
          </p:nvSpPr>
          <p:spPr>
            <a:xfrm>
              <a:off x="7437568" y="5422857"/>
              <a:ext cx="1357800" cy="187800"/>
            </a:xfrm>
            <a:prstGeom prst="rect">
              <a:avLst/>
            </a:prstGeom>
            <a:solidFill>
              <a:srgbClr val="D0D7DC"/>
            </a:solidFill>
            <a:ln>
              <a:noFill/>
            </a:ln>
          </p:spPr>
          <p:txBody>
            <a:bodyPr spcFirstLastPara="1" wrap="square" lIns="51425" tIns="34275" rIns="51425" bIns="2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Audit Logs</a:t>
              </a:r>
              <a:endParaRPr sz="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713" name="Google Shape;1010;p79">
              <a:extLst>
                <a:ext uri="{FF2B5EF4-FFF2-40B4-BE49-F238E27FC236}">
                  <a16:creationId xmlns:a16="http://schemas.microsoft.com/office/drawing/2014/main" id="{46A8C043-90A2-86D2-2FD9-5D82E5E62DD1}"/>
                </a:ext>
              </a:extLst>
            </p:cNvPr>
            <p:cNvPicPr preferRelativeResize="0"/>
            <p:nvPr/>
          </p:nvPicPr>
          <p:blipFill>
            <a:blip r:embed="rId85">
              <a:alphaModFix/>
            </a:blip>
            <a:stretch>
              <a:fillRect/>
            </a:stretch>
          </p:blipFill>
          <p:spPr>
            <a:xfrm>
              <a:off x="2129531" y="3369674"/>
              <a:ext cx="146210" cy="267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4" name="Google Shape;1011;p79">
              <a:extLst>
                <a:ext uri="{FF2B5EF4-FFF2-40B4-BE49-F238E27FC236}">
                  <a16:creationId xmlns:a16="http://schemas.microsoft.com/office/drawing/2014/main" id="{151DCDFF-13BC-8B87-24CE-3DD7216F4164}"/>
                </a:ext>
              </a:extLst>
            </p:cNvPr>
            <p:cNvPicPr preferRelativeResize="0"/>
            <p:nvPr/>
          </p:nvPicPr>
          <p:blipFill>
            <a:blip r:embed="rId86">
              <a:alphaModFix/>
            </a:blip>
            <a:stretch>
              <a:fillRect/>
            </a:stretch>
          </p:blipFill>
          <p:spPr>
            <a:xfrm>
              <a:off x="2302941" y="3390392"/>
              <a:ext cx="178269" cy="81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5" name="Google Shape;1012;p79">
              <a:extLst>
                <a:ext uri="{FF2B5EF4-FFF2-40B4-BE49-F238E27FC236}">
                  <a16:creationId xmlns:a16="http://schemas.microsoft.com/office/drawing/2014/main" id="{69109898-3882-611B-9367-FFEF72164296}"/>
                </a:ext>
              </a:extLst>
            </p:cNvPr>
            <p:cNvPicPr preferRelativeResize="0"/>
            <p:nvPr/>
          </p:nvPicPr>
          <p:blipFill>
            <a:blip r:embed="rId87">
              <a:alphaModFix/>
            </a:blip>
            <a:stretch>
              <a:fillRect/>
            </a:stretch>
          </p:blipFill>
          <p:spPr>
            <a:xfrm>
              <a:off x="2312782" y="3479427"/>
              <a:ext cx="162765" cy="3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6" name="Google Shape;1013;p79">
              <a:extLst>
                <a:ext uri="{FF2B5EF4-FFF2-40B4-BE49-F238E27FC236}">
                  <a16:creationId xmlns:a16="http://schemas.microsoft.com/office/drawing/2014/main" id="{113FE8FE-8210-650B-6429-E8E732477118}"/>
                </a:ext>
              </a:extLst>
            </p:cNvPr>
            <p:cNvPicPr preferRelativeResize="0"/>
            <p:nvPr/>
          </p:nvPicPr>
          <p:blipFill>
            <a:blip r:embed="rId88">
              <a:alphaModFix/>
            </a:blip>
            <a:stretch>
              <a:fillRect/>
            </a:stretch>
          </p:blipFill>
          <p:spPr>
            <a:xfrm>
              <a:off x="2293439" y="3530854"/>
              <a:ext cx="197266" cy="75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7" name="Google Shape;1014;p79">
              <a:extLst>
                <a:ext uri="{FF2B5EF4-FFF2-40B4-BE49-F238E27FC236}">
                  <a16:creationId xmlns:a16="http://schemas.microsoft.com/office/drawing/2014/main" id="{74532653-9F32-6155-5B83-F69937F61119}"/>
                </a:ext>
              </a:extLst>
            </p:cNvPr>
            <p:cNvPicPr preferRelativeResize="0"/>
            <p:nvPr/>
          </p:nvPicPr>
          <p:blipFill>
            <a:blip r:embed="rId89">
              <a:alphaModFix/>
            </a:blip>
            <a:stretch>
              <a:fillRect/>
            </a:stretch>
          </p:blipFill>
          <p:spPr>
            <a:xfrm>
              <a:off x="2304658" y="3594295"/>
              <a:ext cx="178269" cy="8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8" name="Google Shape;1015;p79">
              <a:extLst>
                <a:ext uri="{FF2B5EF4-FFF2-40B4-BE49-F238E27FC236}">
                  <a16:creationId xmlns:a16="http://schemas.microsoft.com/office/drawing/2014/main" id="{E4C9CFFD-396A-BFD3-B4C5-FE6817D599E5}"/>
                </a:ext>
              </a:extLst>
            </p:cNvPr>
            <p:cNvPicPr preferRelativeResize="0"/>
            <p:nvPr/>
          </p:nvPicPr>
          <p:blipFill>
            <a:blip r:embed="rId90">
              <a:alphaModFix/>
            </a:blip>
            <a:stretch>
              <a:fillRect/>
            </a:stretch>
          </p:blipFill>
          <p:spPr>
            <a:xfrm>
              <a:off x="2557706" y="3487878"/>
              <a:ext cx="250200" cy="25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0016DF2-64D6-3D4E-6C97-103D9575DEF6}"/>
              </a:ext>
            </a:extLst>
          </p:cNvPr>
          <p:cNvSpPr/>
          <p:nvPr/>
        </p:nvSpPr>
        <p:spPr>
          <a:xfrm>
            <a:off x="293511" y="1690688"/>
            <a:ext cx="3614978" cy="4902023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14983-AA13-49AE-63A6-90D2FECC8C86}"/>
              </a:ext>
            </a:extLst>
          </p:cNvPr>
          <p:cNvSpPr/>
          <p:nvPr/>
        </p:nvSpPr>
        <p:spPr>
          <a:xfrm>
            <a:off x="8269401" y="2546531"/>
            <a:ext cx="3614978" cy="2372997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C55687-689F-5369-EE19-6BC08C532D8A}"/>
              </a:ext>
            </a:extLst>
          </p:cNvPr>
          <p:cNvSpPr/>
          <p:nvPr/>
        </p:nvSpPr>
        <p:spPr>
          <a:xfrm>
            <a:off x="3908489" y="1666662"/>
            <a:ext cx="7957539" cy="87986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20360-462A-8890-BDE9-C76B89AA70B7}"/>
              </a:ext>
            </a:extLst>
          </p:cNvPr>
          <p:cNvSpPr/>
          <p:nvPr/>
        </p:nvSpPr>
        <p:spPr>
          <a:xfrm>
            <a:off x="3914245" y="5780114"/>
            <a:ext cx="7957539" cy="879869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0E455-B617-57F2-9486-69480019C1D1}"/>
              </a:ext>
            </a:extLst>
          </p:cNvPr>
          <p:cNvSpPr/>
          <p:nvPr/>
        </p:nvSpPr>
        <p:spPr>
          <a:xfrm>
            <a:off x="3907316" y="4922580"/>
            <a:ext cx="8082943" cy="846324"/>
          </a:xfrm>
          <a:prstGeom prst="rect">
            <a:avLst/>
          </a:prstGeom>
          <a:solidFill>
            <a:srgbClr val="10172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32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1765</Words>
  <Application>Microsoft Macintosh PowerPoint</Application>
  <PresentationFormat>Widescreen</PresentationFormat>
  <Paragraphs>479</Paragraphs>
  <Slides>56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Amiko</vt:lpstr>
      <vt:lpstr>Arial</vt:lpstr>
      <vt:lpstr>Calibri</vt:lpstr>
      <vt:lpstr>Montserrat</vt:lpstr>
      <vt:lpstr>Montserrat Light</vt:lpstr>
      <vt:lpstr>Montserrat SemiBold</vt:lpstr>
      <vt:lpstr>1_Office Theme</vt:lpstr>
      <vt:lpstr>PowerPoint Presentation</vt:lpstr>
      <vt:lpstr>Hello!</vt:lpstr>
      <vt:lpstr>Agenda</vt:lpstr>
      <vt:lpstr>PowerPoint Presentation</vt:lpstr>
      <vt:lpstr>PowerPoint Presentation</vt:lpstr>
      <vt:lpstr>PowerPoint Presentation</vt:lpstr>
      <vt:lpstr>Pulumi: The Cloud Engineering Platform</vt:lpstr>
      <vt:lpstr>Pulumi: The Cloud Engineering Platform</vt:lpstr>
      <vt:lpstr>Pulumi: The Cloud Engineering Platform</vt:lpstr>
      <vt:lpstr>Pulumi: The Cloud Engineering Platform</vt:lpstr>
      <vt:lpstr>Pulumi: The Cloud Engineering Platform</vt:lpstr>
      <vt:lpstr>Pulumi: The Cloud Engineering Platform</vt:lpstr>
      <vt:lpstr>Pulumi: The Cloud Engineering Platform</vt:lpstr>
      <vt:lpstr>Pulumi: The Cloud Engineering Platform</vt:lpstr>
      <vt:lpstr>Multi-Cloud Infrastructure as Code BUILD, DEPLOY, AND MANAGE ANYWHERE WITH A STANDARD WORKFLOW</vt:lpstr>
      <vt:lpstr>PowerPoint Presentation</vt:lpstr>
      <vt:lpstr>Pulumi - High Level View</vt:lpstr>
      <vt:lpstr>Pulumi - High Level View</vt:lpstr>
      <vt:lpstr>Pulumi - High Level View</vt:lpstr>
      <vt:lpstr>Pulumi - High Level View</vt:lpstr>
      <vt:lpstr>Pulumi - High Level View</vt:lpstr>
      <vt:lpstr>Pulumi - High Level View</vt:lpstr>
      <vt:lpstr>Pulumi - High Level View</vt:lpstr>
      <vt:lpstr>Pulumi - High Level View</vt:lpstr>
      <vt:lpstr>Pulumi - High Level View</vt:lpstr>
      <vt:lpstr>Pulumi - High Level View</vt:lpstr>
      <vt:lpstr>Pulumi - High Level View</vt:lpstr>
      <vt:lpstr>Pulumi - High Level View</vt:lpstr>
      <vt:lpstr>PowerPoint Presentation</vt:lpstr>
      <vt:lpstr>Pulumi Templates</vt:lpstr>
      <vt:lpstr>PowerPoint Presentation</vt:lpstr>
      <vt:lpstr>Pulumi Cloud</vt:lpstr>
      <vt:lpstr>Pulumi Cloud</vt:lpstr>
      <vt:lpstr>Pulumi Cloud</vt:lpstr>
      <vt:lpstr>Pulumi Cloud</vt:lpstr>
      <vt:lpstr>Pulumi Cloud</vt:lpstr>
      <vt:lpstr>Pulumi Cloud</vt:lpstr>
      <vt:lpstr>PowerPoint Presentation</vt:lpstr>
      <vt:lpstr>Pulumi Insights</vt:lpstr>
      <vt:lpstr>Pulumi Insights</vt:lpstr>
      <vt:lpstr>Pulumi Insights</vt:lpstr>
      <vt:lpstr>Pulumi Insights</vt:lpstr>
      <vt:lpstr>PowerPoint Presentation</vt:lpstr>
      <vt:lpstr>Pulumi Policy as Code</vt:lpstr>
      <vt:lpstr>Pulumi Policy as Code</vt:lpstr>
      <vt:lpstr>Pulumi Policy as Code</vt:lpstr>
      <vt:lpstr>Pulumi Policy as Code</vt:lpstr>
      <vt:lpstr>Pulumi Policy as Code</vt:lpstr>
      <vt:lpstr>PowerPoint Presentation</vt:lpstr>
      <vt:lpstr>The Demo</vt:lpstr>
      <vt:lpstr>The Demo</vt:lpstr>
      <vt:lpstr>The Demo</vt:lpstr>
      <vt:lpstr>The Demo</vt:lpstr>
      <vt:lpstr>The Demo</vt:lpstr>
      <vt:lpstr>The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Engin Diri</dc:creator>
  <cp:lastModifiedBy>Engin Diri</cp:lastModifiedBy>
  <cp:revision>2</cp:revision>
  <dcterms:created xsi:type="dcterms:W3CDTF">2023-05-22T09:01:35Z</dcterms:created>
  <dcterms:modified xsi:type="dcterms:W3CDTF">2023-05-23T18:31:03Z</dcterms:modified>
</cp:coreProperties>
</file>